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394" r:id="rId5"/>
    <p:sldId id="402" r:id="rId6"/>
    <p:sldId id="385" r:id="rId7"/>
    <p:sldId id="417" r:id="rId8"/>
    <p:sldId id="414" r:id="rId9"/>
    <p:sldId id="416" r:id="rId10"/>
    <p:sldId id="418" r:id="rId11"/>
    <p:sldId id="419" r:id="rId12"/>
    <p:sldId id="422" r:id="rId13"/>
    <p:sldId id="28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How To Use" id="{59DC7A46-0650-F346-85BA-CBD8695D50F3}">
          <p14:sldIdLst/>
        </p14:section>
        <p14:section name="Title slides" id="{40E0B22D-E7B1-427C-A099-0F753BE7F146}">
          <p14:sldIdLst/>
        </p14:section>
        <p14:section name="Divider slides" id="{78E251D3-DC5E-4B4A-A6B4-4A4589DFF5DC}">
          <p14:sldIdLst>
            <p14:sldId id="394"/>
          </p14:sldIdLst>
        </p14:section>
        <p14:section name="Content slides" id="{E4CE66D5-51B2-4221-BDE9-EB6FBEC7E7C7}">
          <p14:sldIdLst>
            <p14:sldId id="402"/>
            <p14:sldId id="385"/>
            <p14:sldId id="417"/>
            <p14:sldId id="414"/>
            <p14:sldId id="416"/>
            <p14:sldId id="418"/>
            <p14:sldId id="419"/>
            <p14:sldId id="422"/>
            <p14:sldId id="288"/>
          </p14:sldIdLst>
        </p14:section>
        <p14:section name="End slide" id="{25243ED0-1CFE-497A-9F6C-FBC3ECF0C538}">
          <p14:sldIdLst/>
        </p14:section>
        <p14:section name="Useful Objects" id="{5370DAAF-79BA-DE48-9C93-E68413160B1F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205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31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F6D7"/>
    <a:srgbClr val="CCF6B1"/>
    <a:srgbClr val="2423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108" autoAdjust="0"/>
    <p:restoredTop sz="91294" autoAdjust="0"/>
  </p:normalViewPr>
  <p:slideViewPr>
    <p:cSldViewPr snapToGrid="0">
      <p:cViewPr varScale="1">
        <p:scale>
          <a:sx n="102" d="100"/>
          <a:sy n="102" d="100"/>
        </p:scale>
        <p:origin x="1440" y="176"/>
      </p:cViewPr>
      <p:guideLst>
        <p:guide orient="horz" pos="2205"/>
        <p:guide pos="3840"/>
        <p:guide pos="31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>
      <p:cViewPr varScale="1">
        <p:scale>
          <a:sx n="151" d="100"/>
          <a:sy n="151" d="100"/>
        </p:scale>
        <p:origin x="4640" y="200"/>
      </p:cViewPr>
      <p:guideLst/>
    </p:cSldViewPr>
  </p:notesViewPr>
  <p:gridSpacing cx="182880" cy="18288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svg"/><Relationship Id="rId1" Type="http://schemas.openxmlformats.org/officeDocument/2006/relationships/image" Target="../media/image22.png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25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svg"/><Relationship Id="rId1" Type="http://schemas.openxmlformats.org/officeDocument/2006/relationships/image" Target="../media/image22.png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2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F855823-2ACF-4A04-BECB-11C62A6C75EF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9E032E6-6B3F-454D-BC5B-9A0906B4E7D8}">
      <dgm:prSet custT="1"/>
      <dgm:spPr/>
      <dgm:t>
        <a:bodyPr/>
        <a:lstStyle/>
        <a:p>
          <a:pPr algn="ctr">
            <a:lnSpc>
              <a:spcPct val="100000"/>
            </a:lnSpc>
          </a:pPr>
          <a:r>
            <a:rPr lang="en-US" sz="1800" baseline="0" dirty="0"/>
            <a:t>Introduction/ icebreaker</a:t>
          </a:r>
        </a:p>
        <a:p>
          <a:pPr algn="ctr">
            <a:lnSpc>
              <a:spcPct val="100000"/>
            </a:lnSpc>
          </a:pPr>
          <a:r>
            <a:rPr lang="en-US" sz="1800" baseline="0" dirty="0"/>
            <a:t>(20 mins)</a:t>
          </a:r>
          <a:endParaRPr lang="en-US" sz="1800" dirty="0"/>
        </a:p>
      </dgm:t>
    </dgm:pt>
    <dgm:pt modelId="{31E982CB-1A5B-45DC-90CF-4A45701D5621}" type="parTrans" cxnId="{F0A95162-1E4F-4EAE-B6DF-BBB9B2181B82}">
      <dgm:prSet/>
      <dgm:spPr/>
      <dgm:t>
        <a:bodyPr/>
        <a:lstStyle/>
        <a:p>
          <a:pPr algn="ctr"/>
          <a:endParaRPr lang="en-US"/>
        </a:p>
      </dgm:t>
    </dgm:pt>
    <dgm:pt modelId="{9F49C45C-B9C2-4041-9520-6E9C7A484FEC}" type="sibTrans" cxnId="{F0A95162-1E4F-4EAE-B6DF-BBB9B2181B82}">
      <dgm:prSet/>
      <dgm:spPr/>
      <dgm:t>
        <a:bodyPr/>
        <a:lstStyle/>
        <a:p>
          <a:pPr algn="ctr"/>
          <a:endParaRPr lang="en-US"/>
        </a:p>
      </dgm:t>
    </dgm:pt>
    <dgm:pt modelId="{B54F69C9-5DB7-4646-A433-206A5946B940}">
      <dgm:prSet custT="1"/>
      <dgm:spPr/>
      <dgm:t>
        <a:bodyPr/>
        <a:lstStyle/>
        <a:p>
          <a:pPr algn="ctr">
            <a:lnSpc>
              <a:spcPct val="100000"/>
            </a:lnSpc>
          </a:pPr>
          <a:r>
            <a:rPr lang="en-US" sz="1800" baseline="0" dirty="0"/>
            <a:t>Workshop 1: Selection of priority areas </a:t>
          </a:r>
        </a:p>
        <a:p>
          <a:pPr algn="ctr">
            <a:lnSpc>
              <a:spcPct val="100000"/>
            </a:lnSpc>
          </a:pPr>
          <a:r>
            <a:rPr lang="en-US" sz="1800" baseline="0" dirty="0"/>
            <a:t>(5 mins)</a:t>
          </a:r>
          <a:endParaRPr lang="en-US" sz="1800" dirty="0"/>
        </a:p>
      </dgm:t>
    </dgm:pt>
    <dgm:pt modelId="{79B7A516-CAF1-4B0D-857C-9E5EB1983D01}" type="parTrans" cxnId="{886EE4AC-E688-4BBC-ABC9-CAF506BED7C5}">
      <dgm:prSet/>
      <dgm:spPr/>
      <dgm:t>
        <a:bodyPr/>
        <a:lstStyle/>
        <a:p>
          <a:pPr algn="ctr"/>
          <a:endParaRPr lang="en-US"/>
        </a:p>
      </dgm:t>
    </dgm:pt>
    <dgm:pt modelId="{7EF4CBFE-72A2-4C09-A7D8-052584C8BF94}" type="sibTrans" cxnId="{886EE4AC-E688-4BBC-ABC9-CAF506BED7C5}">
      <dgm:prSet/>
      <dgm:spPr/>
      <dgm:t>
        <a:bodyPr/>
        <a:lstStyle/>
        <a:p>
          <a:pPr algn="ctr"/>
          <a:endParaRPr lang="en-US"/>
        </a:p>
      </dgm:t>
    </dgm:pt>
    <dgm:pt modelId="{30D17B07-2807-42B0-9869-FA1D33EBA356}">
      <dgm:prSet custT="1"/>
      <dgm:spPr/>
      <dgm:t>
        <a:bodyPr/>
        <a:lstStyle/>
        <a:p>
          <a:pPr algn="ctr">
            <a:lnSpc>
              <a:spcPct val="100000"/>
            </a:lnSpc>
          </a:pPr>
          <a:r>
            <a:rPr lang="en-US" sz="1800" baseline="0" dirty="0"/>
            <a:t>Task 1: Feedback on performance objectives (40 mins)</a:t>
          </a:r>
          <a:endParaRPr lang="en-US" sz="1800" dirty="0"/>
        </a:p>
      </dgm:t>
    </dgm:pt>
    <dgm:pt modelId="{3947F215-BF3C-4551-B22D-C792BCDD268D}" type="parTrans" cxnId="{FF2C88D3-52FF-4C04-ADCD-A87907CF2E1E}">
      <dgm:prSet/>
      <dgm:spPr/>
      <dgm:t>
        <a:bodyPr/>
        <a:lstStyle/>
        <a:p>
          <a:pPr algn="ctr"/>
          <a:endParaRPr lang="en-US"/>
        </a:p>
      </dgm:t>
    </dgm:pt>
    <dgm:pt modelId="{AD7F2236-D3C1-4283-ABA9-E4DB2AD03845}" type="sibTrans" cxnId="{FF2C88D3-52FF-4C04-ADCD-A87907CF2E1E}">
      <dgm:prSet/>
      <dgm:spPr/>
      <dgm:t>
        <a:bodyPr/>
        <a:lstStyle/>
        <a:p>
          <a:pPr algn="ctr"/>
          <a:endParaRPr lang="en-US"/>
        </a:p>
      </dgm:t>
    </dgm:pt>
    <dgm:pt modelId="{8FFC4514-718D-4D73-80C8-DC3BD96DDF8A}">
      <dgm:prSet custT="1"/>
      <dgm:spPr/>
      <dgm:t>
        <a:bodyPr/>
        <a:lstStyle/>
        <a:p>
          <a:pPr algn="ctr">
            <a:lnSpc>
              <a:spcPct val="100000"/>
            </a:lnSpc>
          </a:pPr>
          <a:r>
            <a:rPr lang="en-US" sz="1800" baseline="0" dirty="0"/>
            <a:t>Task 2: Feedback on proposed implementation strategies (20 mins)</a:t>
          </a:r>
          <a:endParaRPr lang="en-US" sz="1800" dirty="0"/>
        </a:p>
      </dgm:t>
    </dgm:pt>
    <dgm:pt modelId="{AB799EA9-1FDD-4C3D-8F01-8ECD16C71727}" type="parTrans" cxnId="{4F770576-1C07-41EC-951F-0A442BD3A6E0}">
      <dgm:prSet/>
      <dgm:spPr/>
      <dgm:t>
        <a:bodyPr/>
        <a:lstStyle/>
        <a:p>
          <a:pPr algn="ctr"/>
          <a:endParaRPr lang="en-US"/>
        </a:p>
      </dgm:t>
    </dgm:pt>
    <dgm:pt modelId="{FE05ECB8-C118-4571-BAFF-AD3582FE9A90}" type="sibTrans" cxnId="{4F770576-1C07-41EC-951F-0A442BD3A6E0}">
      <dgm:prSet/>
      <dgm:spPr/>
      <dgm:t>
        <a:bodyPr/>
        <a:lstStyle/>
        <a:p>
          <a:pPr algn="ctr"/>
          <a:endParaRPr lang="en-US"/>
        </a:p>
      </dgm:t>
    </dgm:pt>
    <dgm:pt modelId="{1001AD74-DA72-46EA-97A9-862F87862418}" type="pres">
      <dgm:prSet presAssocID="{AF855823-2ACF-4A04-BECB-11C62A6C75EF}" presName="root" presStyleCnt="0">
        <dgm:presLayoutVars>
          <dgm:dir/>
          <dgm:resizeHandles val="exact"/>
        </dgm:presLayoutVars>
      </dgm:prSet>
      <dgm:spPr/>
    </dgm:pt>
    <dgm:pt modelId="{A44FD12D-0C84-484E-BAAB-5DCB0DACF0FC}" type="pres">
      <dgm:prSet presAssocID="{89E032E6-6B3F-454D-BC5B-9A0906B4E7D8}" presName="compNode" presStyleCnt="0"/>
      <dgm:spPr/>
    </dgm:pt>
    <dgm:pt modelId="{67FF1785-D976-4A0A-AA15-1E0ADCD61E5F}" type="pres">
      <dgm:prSet presAssocID="{89E032E6-6B3F-454D-BC5B-9A0906B4E7D8}" presName="iconRect" presStyleLbl="node1" presStyleIdx="0" presStyleCnt="4" custScaleX="192008" custScaleY="199401" custLinFactNeighborX="24495" custLinFactNeighborY="486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57277E1C-3220-4A30-91E5-8140DCC3FE4E}" type="pres">
      <dgm:prSet presAssocID="{89E032E6-6B3F-454D-BC5B-9A0906B4E7D8}" presName="spaceRect" presStyleCnt="0"/>
      <dgm:spPr/>
    </dgm:pt>
    <dgm:pt modelId="{83DD0C0C-C754-4936-AD1D-90BC6923D51F}" type="pres">
      <dgm:prSet presAssocID="{89E032E6-6B3F-454D-BC5B-9A0906B4E7D8}" presName="textRect" presStyleLbl="revTx" presStyleIdx="0" presStyleCnt="4" custScaleX="85560" custLinFactNeighborX="19001" custLinFactNeighborY="12492">
        <dgm:presLayoutVars>
          <dgm:chMax val="1"/>
          <dgm:chPref val="1"/>
        </dgm:presLayoutVars>
      </dgm:prSet>
      <dgm:spPr/>
    </dgm:pt>
    <dgm:pt modelId="{B70BBD24-1067-45DE-A868-7E2ECFF016E1}" type="pres">
      <dgm:prSet presAssocID="{9F49C45C-B9C2-4041-9520-6E9C7A484FEC}" presName="sibTrans" presStyleCnt="0"/>
      <dgm:spPr/>
    </dgm:pt>
    <dgm:pt modelId="{3A08E769-6EB6-4506-8026-BB1CE47AD67C}" type="pres">
      <dgm:prSet presAssocID="{B54F69C9-5DB7-4646-A433-206A5946B940}" presName="compNode" presStyleCnt="0"/>
      <dgm:spPr/>
    </dgm:pt>
    <dgm:pt modelId="{6A893DEF-AC5B-4DB2-9F3B-7EDC82604ABF}" type="pres">
      <dgm:prSet presAssocID="{B54F69C9-5DB7-4646-A433-206A5946B940}" presName="iconRect" presStyleLbl="node1" presStyleIdx="1" presStyleCnt="4" custScaleX="170485" custScaleY="18502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ckList"/>
        </a:ext>
      </dgm:extLst>
    </dgm:pt>
    <dgm:pt modelId="{30AC3167-888D-43A7-A617-FC3E245376B1}" type="pres">
      <dgm:prSet presAssocID="{B54F69C9-5DB7-4646-A433-206A5946B940}" presName="spaceRect" presStyleCnt="0"/>
      <dgm:spPr/>
    </dgm:pt>
    <dgm:pt modelId="{EC6C30CC-EAEF-45F0-B2D3-A2763D4CF206}" type="pres">
      <dgm:prSet presAssocID="{B54F69C9-5DB7-4646-A433-206A5946B940}" presName="textRect" presStyleLbl="revTx" presStyleIdx="1" presStyleCnt="4" custLinFactNeighborX="-2888" custLinFactNeighborY="16329">
        <dgm:presLayoutVars>
          <dgm:chMax val="1"/>
          <dgm:chPref val="1"/>
        </dgm:presLayoutVars>
      </dgm:prSet>
      <dgm:spPr/>
    </dgm:pt>
    <dgm:pt modelId="{1C268D50-61D2-4074-B9AA-5CF222DE2C47}" type="pres">
      <dgm:prSet presAssocID="{7EF4CBFE-72A2-4C09-A7D8-052584C8BF94}" presName="sibTrans" presStyleCnt="0"/>
      <dgm:spPr/>
    </dgm:pt>
    <dgm:pt modelId="{DAF570A2-CAC6-40D9-B2FF-EF711B63E010}" type="pres">
      <dgm:prSet presAssocID="{30D17B07-2807-42B0-9869-FA1D33EBA356}" presName="compNode" presStyleCnt="0"/>
      <dgm:spPr/>
    </dgm:pt>
    <dgm:pt modelId="{1E006280-9DFE-4BDC-B7BD-91EA50675872}" type="pres">
      <dgm:prSet presAssocID="{30D17B07-2807-42B0-9869-FA1D33EBA356}" presName="iconRect" presStyleLbl="node1" presStyleIdx="2" presStyleCnt="4" custScaleX="196649" custScaleY="200800"/>
      <dgm:spPr>
        <a:blipFill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ools"/>
        </a:ext>
      </dgm:extLst>
    </dgm:pt>
    <dgm:pt modelId="{8B628CD7-192D-44C8-A16C-3E7A6F80C55F}" type="pres">
      <dgm:prSet presAssocID="{30D17B07-2807-42B0-9869-FA1D33EBA356}" presName="spaceRect" presStyleCnt="0"/>
      <dgm:spPr/>
    </dgm:pt>
    <dgm:pt modelId="{95142C71-774E-4380-93B7-66E6B0880835}" type="pres">
      <dgm:prSet presAssocID="{30D17B07-2807-42B0-9869-FA1D33EBA356}" presName="textRect" presStyleLbl="revTx" presStyleIdx="2" presStyleCnt="4" custLinFactNeighborY="7257">
        <dgm:presLayoutVars>
          <dgm:chMax val="1"/>
          <dgm:chPref val="1"/>
        </dgm:presLayoutVars>
      </dgm:prSet>
      <dgm:spPr/>
    </dgm:pt>
    <dgm:pt modelId="{7C22CFE6-467B-4837-AEB0-8D9B6C63A29E}" type="pres">
      <dgm:prSet presAssocID="{AD7F2236-D3C1-4283-ABA9-E4DB2AD03845}" presName="sibTrans" presStyleCnt="0"/>
      <dgm:spPr/>
    </dgm:pt>
    <dgm:pt modelId="{5DBCE09D-392F-4480-B07E-22EA37B47D41}" type="pres">
      <dgm:prSet presAssocID="{8FFC4514-718D-4D73-80C8-DC3BD96DDF8A}" presName="compNode" presStyleCnt="0"/>
      <dgm:spPr/>
    </dgm:pt>
    <dgm:pt modelId="{BECDE5F8-0DCC-4368-B1EA-8E49C253DF31}" type="pres">
      <dgm:prSet presAssocID="{8FFC4514-718D-4D73-80C8-DC3BD96DDF8A}" presName="iconRect" presStyleLbl="node1" presStyleIdx="3" presStyleCnt="4" custScaleX="198849" custScaleY="191215"/>
      <dgm:spPr>
        <a:blipFill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 t="-2000" b="-2000"/>
          </a:stretch>
        </a:blipFill>
      </dgm:spPr>
    </dgm:pt>
    <dgm:pt modelId="{6576799E-5DE4-4723-B9E8-98DDDCE45DCE}" type="pres">
      <dgm:prSet presAssocID="{8FFC4514-718D-4D73-80C8-DC3BD96DDF8A}" presName="spaceRect" presStyleCnt="0"/>
      <dgm:spPr/>
    </dgm:pt>
    <dgm:pt modelId="{DC79201B-4350-45AE-8C31-0C527D732F9B}" type="pres">
      <dgm:prSet presAssocID="{8FFC4514-718D-4D73-80C8-DC3BD96DDF8A}" presName="textRect" presStyleLbl="revTx" presStyleIdx="3" presStyleCnt="4" custScaleX="114270" custLinFactNeighborX="-539" custLinFactNeighborY="9072">
        <dgm:presLayoutVars>
          <dgm:chMax val="1"/>
          <dgm:chPref val="1"/>
        </dgm:presLayoutVars>
      </dgm:prSet>
      <dgm:spPr/>
    </dgm:pt>
  </dgm:ptLst>
  <dgm:cxnLst>
    <dgm:cxn modelId="{D2457F08-7CA2-488F-9858-B185E5DB8EBC}" type="presOf" srcId="{AF855823-2ACF-4A04-BECB-11C62A6C75EF}" destId="{1001AD74-DA72-46EA-97A9-862F87862418}" srcOrd="0" destOrd="0" presId="urn:microsoft.com/office/officeart/2018/2/layout/IconLabelList"/>
    <dgm:cxn modelId="{92984351-CB21-444F-85FA-97488732B97C}" type="presOf" srcId="{8FFC4514-718D-4D73-80C8-DC3BD96DDF8A}" destId="{DC79201B-4350-45AE-8C31-0C527D732F9B}" srcOrd="0" destOrd="0" presId="urn:microsoft.com/office/officeart/2018/2/layout/IconLabelList"/>
    <dgm:cxn modelId="{F0A95162-1E4F-4EAE-B6DF-BBB9B2181B82}" srcId="{AF855823-2ACF-4A04-BECB-11C62A6C75EF}" destId="{89E032E6-6B3F-454D-BC5B-9A0906B4E7D8}" srcOrd="0" destOrd="0" parTransId="{31E982CB-1A5B-45DC-90CF-4A45701D5621}" sibTransId="{9F49C45C-B9C2-4041-9520-6E9C7A484FEC}"/>
    <dgm:cxn modelId="{4F770576-1C07-41EC-951F-0A442BD3A6E0}" srcId="{AF855823-2ACF-4A04-BECB-11C62A6C75EF}" destId="{8FFC4514-718D-4D73-80C8-DC3BD96DDF8A}" srcOrd="3" destOrd="0" parTransId="{AB799EA9-1FDD-4C3D-8F01-8ECD16C71727}" sibTransId="{FE05ECB8-C118-4571-BAFF-AD3582FE9A90}"/>
    <dgm:cxn modelId="{0408838B-B0DD-40FD-A44E-B0E391D850DF}" type="presOf" srcId="{89E032E6-6B3F-454D-BC5B-9A0906B4E7D8}" destId="{83DD0C0C-C754-4936-AD1D-90BC6923D51F}" srcOrd="0" destOrd="0" presId="urn:microsoft.com/office/officeart/2018/2/layout/IconLabelList"/>
    <dgm:cxn modelId="{886EE4AC-E688-4BBC-ABC9-CAF506BED7C5}" srcId="{AF855823-2ACF-4A04-BECB-11C62A6C75EF}" destId="{B54F69C9-5DB7-4646-A433-206A5946B940}" srcOrd="1" destOrd="0" parTransId="{79B7A516-CAF1-4B0D-857C-9E5EB1983D01}" sibTransId="{7EF4CBFE-72A2-4C09-A7D8-052584C8BF94}"/>
    <dgm:cxn modelId="{6736AAAE-23DC-4702-ADBC-B6AE9559D6FA}" type="presOf" srcId="{30D17B07-2807-42B0-9869-FA1D33EBA356}" destId="{95142C71-774E-4380-93B7-66E6B0880835}" srcOrd="0" destOrd="0" presId="urn:microsoft.com/office/officeart/2018/2/layout/IconLabelList"/>
    <dgm:cxn modelId="{FF2C88D3-52FF-4C04-ADCD-A87907CF2E1E}" srcId="{AF855823-2ACF-4A04-BECB-11C62A6C75EF}" destId="{30D17B07-2807-42B0-9869-FA1D33EBA356}" srcOrd="2" destOrd="0" parTransId="{3947F215-BF3C-4551-B22D-C792BCDD268D}" sibTransId="{AD7F2236-D3C1-4283-ABA9-E4DB2AD03845}"/>
    <dgm:cxn modelId="{8B5897E9-484B-4D5C-894A-55609B642568}" type="presOf" srcId="{B54F69C9-5DB7-4646-A433-206A5946B940}" destId="{EC6C30CC-EAEF-45F0-B2D3-A2763D4CF206}" srcOrd="0" destOrd="0" presId="urn:microsoft.com/office/officeart/2018/2/layout/IconLabelList"/>
    <dgm:cxn modelId="{DE50BA4D-9531-4158-BCA9-171E591CA92A}" type="presParOf" srcId="{1001AD74-DA72-46EA-97A9-862F87862418}" destId="{A44FD12D-0C84-484E-BAAB-5DCB0DACF0FC}" srcOrd="0" destOrd="0" presId="urn:microsoft.com/office/officeart/2018/2/layout/IconLabelList"/>
    <dgm:cxn modelId="{7819194B-A852-4BAE-8804-C4A468D548B4}" type="presParOf" srcId="{A44FD12D-0C84-484E-BAAB-5DCB0DACF0FC}" destId="{67FF1785-D976-4A0A-AA15-1E0ADCD61E5F}" srcOrd="0" destOrd="0" presId="urn:microsoft.com/office/officeart/2018/2/layout/IconLabelList"/>
    <dgm:cxn modelId="{C446E27B-2266-4017-B992-7E3697E1C4ED}" type="presParOf" srcId="{A44FD12D-0C84-484E-BAAB-5DCB0DACF0FC}" destId="{57277E1C-3220-4A30-91E5-8140DCC3FE4E}" srcOrd="1" destOrd="0" presId="urn:microsoft.com/office/officeart/2018/2/layout/IconLabelList"/>
    <dgm:cxn modelId="{D9A4E8F7-C504-4220-BEC6-2F02EAA6A5FB}" type="presParOf" srcId="{A44FD12D-0C84-484E-BAAB-5DCB0DACF0FC}" destId="{83DD0C0C-C754-4936-AD1D-90BC6923D51F}" srcOrd="2" destOrd="0" presId="urn:microsoft.com/office/officeart/2018/2/layout/IconLabelList"/>
    <dgm:cxn modelId="{466B22E8-FF93-40A5-83A7-2015A848CEDF}" type="presParOf" srcId="{1001AD74-DA72-46EA-97A9-862F87862418}" destId="{B70BBD24-1067-45DE-A868-7E2ECFF016E1}" srcOrd="1" destOrd="0" presId="urn:microsoft.com/office/officeart/2018/2/layout/IconLabelList"/>
    <dgm:cxn modelId="{92A44D12-37B0-4949-A937-997886ABB7E4}" type="presParOf" srcId="{1001AD74-DA72-46EA-97A9-862F87862418}" destId="{3A08E769-6EB6-4506-8026-BB1CE47AD67C}" srcOrd="2" destOrd="0" presId="urn:microsoft.com/office/officeart/2018/2/layout/IconLabelList"/>
    <dgm:cxn modelId="{21884CD1-B32A-441F-B772-181A740DE88C}" type="presParOf" srcId="{3A08E769-6EB6-4506-8026-BB1CE47AD67C}" destId="{6A893DEF-AC5B-4DB2-9F3B-7EDC82604ABF}" srcOrd="0" destOrd="0" presId="urn:microsoft.com/office/officeart/2018/2/layout/IconLabelList"/>
    <dgm:cxn modelId="{4E7E014D-A868-4C1C-9AB6-48E03DD5C6CD}" type="presParOf" srcId="{3A08E769-6EB6-4506-8026-BB1CE47AD67C}" destId="{30AC3167-888D-43A7-A617-FC3E245376B1}" srcOrd="1" destOrd="0" presId="urn:microsoft.com/office/officeart/2018/2/layout/IconLabelList"/>
    <dgm:cxn modelId="{D63278CA-F41F-4E81-BCF5-2FFD9A8070A2}" type="presParOf" srcId="{3A08E769-6EB6-4506-8026-BB1CE47AD67C}" destId="{EC6C30CC-EAEF-45F0-B2D3-A2763D4CF206}" srcOrd="2" destOrd="0" presId="urn:microsoft.com/office/officeart/2018/2/layout/IconLabelList"/>
    <dgm:cxn modelId="{3DB3152D-B219-4714-938B-2448C589AFB2}" type="presParOf" srcId="{1001AD74-DA72-46EA-97A9-862F87862418}" destId="{1C268D50-61D2-4074-B9AA-5CF222DE2C47}" srcOrd="3" destOrd="0" presId="urn:microsoft.com/office/officeart/2018/2/layout/IconLabelList"/>
    <dgm:cxn modelId="{212985F4-EB14-4780-914A-21BD4CDF7B25}" type="presParOf" srcId="{1001AD74-DA72-46EA-97A9-862F87862418}" destId="{DAF570A2-CAC6-40D9-B2FF-EF711B63E010}" srcOrd="4" destOrd="0" presId="urn:microsoft.com/office/officeart/2018/2/layout/IconLabelList"/>
    <dgm:cxn modelId="{87B3F3E1-F7FA-43F8-BA74-918D184808DB}" type="presParOf" srcId="{DAF570A2-CAC6-40D9-B2FF-EF711B63E010}" destId="{1E006280-9DFE-4BDC-B7BD-91EA50675872}" srcOrd="0" destOrd="0" presId="urn:microsoft.com/office/officeart/2018/2/layout/IconLabelList"/>
    <dgm:cxn modelId="{91FB2920-EA10-42E3-940D-CB0C9BDBCB0A}" type="presParOf" srcId="{DAF570A2-CAC6-40D9-B2FF-EF711B63E010}" destId="{8B628CD7-192D-44C8-A16C-3E7A6F80C55F}" srcOrd="1" destOrd="0" presId="urn:microsoft.com/office/officeart/2018/2/layout/IconLabelList"/>
    <dgm:cxn modelId="{6E0E4C61-F82A-4177-9CCA-06782B2111B1}" type="presParOf" srcId="{DAF570A2-CAC6-40D9-B2FF-EF711B63E010}" destId="{95142C71-774E-4380-93B7-66E6B0880835}" srcOrd="2" destOrd="0" presId="urn:microsoft.com/office/officeart/2018/2/layout/IconLabelList"/>
    <dgm:cxn modelId="{9AF001FF-CAE5-4802-B2B9-0CCFBB9A054F}" type="presParOf" srcId="{1001AD74-DA72-46EA-97A9-862F87862418}" destId="{7C22CFE6-467B-4837-AEB0-8D9B6C63A29E}" srcOrd="5" destOrd="0" presId="urn:microsoft.com/office/officeart/2018/2/layout/IconLabelList"/>
    <dgm:cxn modelId="{80D25E21-CFC7-4528-BFCB-62EF6ECFB954}" type="presParOf" srcId="{1001AD74-DA72-46EA-97A9-862F87862418}" destId="{5DBCE09D-392F-4480-B07E-22EA37B47D41}" srcOrd="6" destOrd="0" presId="urn:microsoft.com/office/officeart/2018/2/layout/IconLabelList"/>
    <dgm:cxn modelId="{07ABD8D1-4DEC-4667-B1BB-E0F07E0C101B}" type="presParOf" srcId="{5DBCE09D-392F-4480-B07E-22EA37B47D41}" destId="{BECDE5F8-0DCC-4368-B1EA-8E49C253DF31}" srcOrd="0" destOrd="0" presId="urn:microsoft.com/office/officeart/2018/2/layout/IconLabelList"/>
    <dgm:cxn modelId="{21956C0B-3613-4E2D-B26C-5E3AE71063CE}" type="presParOf" srcId="{5DBCE09D-392F-4480-B07E-22EA37B47D41}" destId="{6576799E-5DE4-4723-B9E8-98DDDCE45DCE}" srcOrd="1" destOrd="0" presId="urn:microsoft.com/office/officeart/2018/2/layout/IconLabelList"/>
    <dgm:cxn modelId="{06445F10-6FFA-4A4F-8BAD-F8E700855F30}" type="presParOf" srcId="{5DBCE09D-392F-4480-B07E-22EA37B47D41}" destId="{DC79201B-4350-45AE-8C31-0C527D732F9B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FF1785-D976-4A0A-AA15-1E0ADCD61E5F}">
      <dsp:nvSpPr>
        <dsp:cNvPr id="0" name=""/>
        <dsp:cNvSpPr/>
      </dsp:nvSpPr>
      <dsp:spPr>
        <a:xfrm>
          <a:off x="658928" y="752474"/>
          <a:ext cx="2093270" cy="217386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DD0C0C-C754-4936-AD1D-90BC6923D51F}">
      <dsp:nvSpPr>
        <dsp:cNvPr id="0" name=""/>
        <dsp:cNvSpPr/>
      </dsp:nvSpPr>
      <dsp:spPr>
        <a:xfrm>
          <a:off x="770703" y="2796062"/>
          <a:ext cx="1773515" cy="9017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baseline="0" dirty="0"/>
            <a:t>Introduction/ icebreaker</a:t>
          </a:r>
        </a:p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baseline="0" dirty="0"/>
            <a:t>(20 mins)</a:t>
          </a:r>
          <a:endParaRPr lang="en-US" sz="1800" kern="1200" dirty="0"/>
        </a:p>
      </dsp:txBody>
      <dsp:txXfrm>
        <a:off x="770703" y="2796062"/>
        <a:ext cx="1773515" cy="901730"/>
      </dsp:txXfrm>
    </dsp:sp>
    <dsp:sp modelId="{6A893DEF-AC5B-4DB2-9F3B-7EDC82604ABF}">
      <dsp:nvSpPr>
        <dsp:cNvPr id="0" name=""/>
        <dsp:cNvSpPr/>
      </dsp:nvSpPr>
      <dsp:spPr>
        <a:xfrm>
          <a:off x="3355837" y="738656"/>
          <a:ext cx="1858626" cy="201711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6C30CC-EAEF-45F0-B2D3-A2763D4CF206}">
      <dsp:nvSpPr>
        <dsp:cNvPr id="0" name=""/>
        <dsp:cNvSpPr/>
      </dsp:nvSpPr>
      <dsp:spPr>
        <a:xfrm>
          <a:off x="3003851" y="2791474"/>
          <a:ext cx="2422665" cy="9017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baseline="0" dirty="0"/>
            <a:t>Workshop 1: Selection of priority areas </a:t>
          </a:r>
        </a:p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baseline="0" dirty="0"/>
            <a:t>(5 mins)</a:t>
          </a:r>
          <a:endParaRPr lang="en-US" sz="1800" kern="1200" dirty="0"/>
        </a:p>
      </dsp:txBody>
      <dsp:txXfrm>
        <a:off x="3003851" y="2791474"/>
        <a:ext cx="2422665" cy="901730"/>
      </dsp:txXfrm>
    </dsp:sp>
    <dsp:sp modelId="{1E006280-9DFE-4BDC-B7BD-91EA50675872}">
      <dsp:nvSpPr>
        <dsp:cNvPr id="0" name=""/>
        <dsp:cNvSpPr/>
      </dsp:nvSpPr>
      <dsp:spPr>
        <a:xfrm>
          <a:off x="6059849" y="695656"/>
          <a:ext cx="2143866" cy="2189120"/>
        </a:xfrm>
        <a:prstGeom prst="rect">
          <a:avLst/>
        </a:prstGeom>
        <a:blipFill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142C71-774E-4380-93B7-66E6B0880835}">
      <dsp:nvSpPr>
        <dsp:cNvPr id="0" name=""/>
        <dsp:cNvSpPr/>
      </dsp:nvSpPr>
      <dsp:spPr>
        <a:xfrm>
          <a:off x="5920450" y="2752669"/>
          <a:ext cx="2422665" cy="9017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baseline="0" dirty="0"/>
            <a:t>Task 1: Feedback on performance objectives (40 mins)</a:t>
          </a:r>
          <a:endParaRPr lang="en-US" sz="1800" kern="1200" dirty="0"/>
        </a:p>
      </dsp:txBody>
      <dsp:txXfrm>
        <a:off x="5920450" y="2752669"/>
        <a:ext cx="2422665" cy="901730"/>
      </dsp:txXfrm>
    </dsp:sp>
    <dsp:sp modelId="{BECDE5F8-0DCC-4368-B1EA-8E49C253DF31}">
      <dsp:nvSpPr>
        <dsp:cNvPr id="0" name=""/>
        <dsp:cNvSpPr/>
      </dsp:nvSpPr>
      <dsp:spPr>
        <a:xfrm>
          <a:off x="9067346" y="721780"/>
          <a:ext cx="2167850" cy="2084624"/>
        </a:xfrm>
        <a:prstGeom prst="rect">
          <a:avLst/>
        </a:prstGeom>
        <a:blipFill rotWithShape="1"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 t="-2000" b="-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79201B-4350-45AE-8C31-0C527D732F9B}">
      <dsp:nvSpPr>
        <dsp:cNvPr id="0" name=""/>
        <dsp:cNvSpPr/>
      </dsp:nvSpPr>
      <dsp:spPr>
        <a:xfrm>
          <a:off x="8754023" y="2742912"/>
          <a:ext cx="2768379" cy="9017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baseline="0" dirty="0"/>
            <a:t>Task 2: Feedback on proposed implementation strategies (20 mins)</a:t>
          </a:r>
          <a:endParaRPr lang="en-US" sz="1800" kern="1200" dirty="0"/>
        </a:p>
      </dsp:txBody>
      <dsp:txXfrm>
        <a:off x="8754023" y="2742912"/>
        <a:ext cx="2768379" cy="9017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GB">
                <a:latin typeface="Arial" panose="020B0604020202020204" pitchFamily="34" charset="0"/>
              </a:rPr>
              <a:t>The University of Nottingham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D04BF2-D7DF-479C-9EF9-FF247B43B6E6}" type="datetime1">
              <a:rPr lang="en-GB" smtClean="0">
                <a:latin typeface="Arial" panose="020B0604020202020204" pitchFamily="34" charset="0"/>
              </a:rPr>
              <a:t>13/02/2025</a:t>
            </a:fld>
            <a:endParaRPr lang="en-GB">
              <a:latin typeface="Arial" panose="020B06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GB">
                <a:latin typeface="Arial" panose="020B0604020202020204" pitchFamily="34" charset="0"/>
              </a:rPr>
              <a:t>Your Department Name etc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1DEDAF-6BFF-4ECB-9F4E-2D4AAE5E0143}" type="slidenum">
              <a:rPr lang="en-GB" smtClean="0">
                <a:latin typeface="Arial" panose="020B0604020202020204" pitchFamily="34" charset="0"/>
              </a:rPr>
              <a:t>‹#›</a:t>
            </a:fld>
            <a:endParaRPr lang="en-GB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766318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GB"/>
              <a:t>The University of Nottingham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084AD9-1202-424F-8F1E-1DE5EBE3F39C}" type="datetime1">
              <a:rPr lang="en-GB" smtClean="0"/>
              <a:t>13/02/2025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GB"/>
              <a:t>Your Department Name etc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4AF5A3-63BC-4A87-859D-8ED86BB4B4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7018219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GB" dirty="0"/>
              <a:t>The University of Nottingham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89084AD9-1202-424F-8F1E-1DE5EBE3F39C}" type="datetime1">
              <a:rPr lang="en-GB" smtClean="0"/>
              <a:t>13/02/2025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GB" dirty="0"/>
              <a:t>Your Department Name etc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4AF5A3-63BC-4A87-859D-8ED86BB4B4B5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8281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GB"/>
              <a:t>The University of Nottingham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89084AD9-1202-424F-8F1E-1DE5EBE3F39C}" type="datetime1">
              <a:rPr lang="en-GB" smtClean="0"/>
              <a:t>13/02/2025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GB"/>
              <a:t>Your Department Name etc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4AF5A3-63BC-4A87-859D-8ED86BB4B4B5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64533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5000"/>
              </a:lnSpc>
            </a:pPr>
            <a:endParaRPr lang="en-GB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GB"/>
              <a:t>The University of Nottingham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89084AD9-1202-424F-8F1E-1DE5EBE3F39C}" type="datetime1">
              <a:rPr lang="en-GB" smtClean="0"/>
              <a:t>13/02/2025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GB"/>
              <a:t>Your Department Name etc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4AF5A3-63BC-4A87-859D-8ED86BB4B4B5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73339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GB"/>
              <a:t>The University of Nottingham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89084AD9-1202-424F-8F1E-1DE5EBE3F39C}" type="datetime1">
              <a:rPr lang="en-GB" smtClean="0"/>
              <a:t>13/02/2025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GB"/>
              <a:t>Your Department Name etc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4AF5A3-63BC-4A87-859D-8ED86BB4B4B5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28438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GB"/>
              <a:t>The University of Nottingham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89084AD9-1202-424F-8F1E-1DE5EBE3F39C}" type="datetime1">
              <a:rPr lang="en-GB" smtClean="0"/>
              <a:t>13/02/2025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GB"/>
              <a:t>Your Department Name etc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4AF5A3-63BC-4A87-859D-8ED86BB4B4B5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0873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GB"/>
              <a:t>The University of Nottingham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89084AD9-1202-424F-8F1E-1DE5EBE3F39C}" type="datetime1">
              <a:rPr lang="en-GB" smtClean="0"/>
              <a:t>13/02/2025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GB"/>
              <a:t>Your Department Name etc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4AF5A3-63BC-4A87-859D-8ED86BB4B4B5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50763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GB"/>
              <a:t>The University of Nottingham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89084AD9-1202-424F-8F1E-1DE5EBE3F39C}" type="datetime1">
              <a:rPr lang="en-GB" smtClean="0"/>
              <a:t>13/02/2025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r>
              <a:rPr lang="en-GB"/>
              <a:t>Your Department Name etc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4AF5A3-63BC-4A87-859D-8ED86BB4B4B5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86403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8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www.nottingham.ac.uk/imagebank" TargetMode="Externa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://www.nottingham.ac.uk/imagebank" TargetMode="External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ottingham.ac.uk/imagebank" TargetMode="External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– Earth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CE7FB5A-28C0-E64E-9FEF-7D9F37C42C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635555" y="0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>
                <a:solidFill>
                  <a:schemeClr val="tx2"/>
                </a:solidFill>
              </a:rPr>
              <a:t>Use the ‘New Slide’ </a:t>
            </a:r>
            <a:br>
              <a:rPr lang="en-US" sz="1600">
                <a:solidFill>
                  <a:schemeClr val="tx2"/>
                </a:solidFill>
              </a:rPr>
            </a:br>
            <a:r>
              <a:rPr lang="en-US" sz="1600">
                <a:solidFill>
                  <a:schemeClr val="tx2"/>
                </a:solidFill>
              </a:rPr>
              <a:t>or ‘Layout’ buttons for different cover slide options.</a:t>
            </a:r>
          </a:p>
        </p:txBody>
      </p:sp>
      <p:sp>
        <p:nvSpPr>
          <p:cNvPr id="10" name="Arc 9">
            <a:extLst>
              <a:ext uri="{FF2B5EF4-FFF2-40B4-BE49-F238E27FC236}">
                <a16:creationId xmlns:a16="http://schemas.microsoft.com/office/drawing/2014/main" id="{4CE4322B-60FD-4247-98CC-5B3D3101F0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335916" y="5239452"/>
            <a:ext cx="1012135" cy="1012135"/>
          </a:xfrm>
          <a:prstGeom prst="arc">
            <a:avLst>
              <a:gd name="adj1" fmla="val 818360"/>
              <a:gd name="adj2" fmla="val 9300445"/>
            </a:avLst>
          </a:prstGeom>
          <a:ln w="15875"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8CE00DA-F948-9449-B3A1-D7A1FAA0F0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635555" y="4194626"/>
            <a:ext cx="1550894" cy="1550894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>
                <a:solidFill>
                  <a:schemeClr val="tx2"/>
                </a:solidFill>
              </a:rPr>
              <a:t>Add a partner logo</a:t>
            </a:r>
            <a:br>
              <a:rPr lang="en-US" sz="1600">
                <a:solidFill>
                  <a:schemeClr val="tx2"/>
                </a:solidFill>
              </a:rPr>
            </a:br>
            <a:r>
              <a:rPr lang="en-US" sz="1600">
                <a:solidFill>
                  <a:schemeClr val="tx2"/>
                </a:solidFill>
              </a:rPr>
              <a:t>here if required</a:t>
            </a:r>
          </a:p>
        </p:txBody>
      </p:sp>
      <p:sp>
        <p:nvSpPr>
          <p:cNvPr id="4" name="Text Placeholder 3" descr="Logo box">
            <a:extLst>
              <a:ext uri="{FF2B5EF4-FFF2-40B4-BE49-F238E27FC236}">
                <a16:creationId xmlns:a16="http://schemas.microsoft.com/office/drawing/2014/main" id="{0882309C-2C73-D748-AA1B-AB05B98A64B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48725" y="4194626"/>
            <a:ext cx="3343275" cy="1535613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GB" dirty="0"/>
              <a:t> 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A158B21E-1070-014B-B9DF-CC6AE4E330F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794760" y="4194626"/>
            <a:ext cx="4625340" cy="153561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lang="en-GB" sz="2400" smtClean="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Add presenter name or subtitle – Arial 24pt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787140" y="1127760"/>
            <a:ext cx="4610100" cy="3066867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ctr"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Add presentation title – Arial 32pt</a:t>
            </a:r>
            <a:endParaRPr lang="en-GB" dirty="0"/>
          </a:p>
        </p:txBody>
      </p:sp>
      <p:pic>
        <p:nvPicPr>
          <p:cNvPr id="11" name="Picture 10" descr="University of Nottingham logo">
            <a:extLst>
              <a:ext uri="{FF2B5EF4-FFF2-40B4-BE49-F238E27FC236}">
                <a16:creationId xmlns:a16="http://schemas.microsoft.com/office/drawing/2014/main" id="{78857659-1700-314E-B00F-79040D7445A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2774767" cy="1027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716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– Campus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>
            <a:extLst>
              <a:ext uri="{FF2B5EF4-FFF2-40B4-BE49-F238E27FC236}">
                <a16:creationId xmlns:a16="http://schemas.microsoft.com/office/drawing/2014/main" id="{61D62B56-9FE8-D94E-A6EA-EC6A8F16943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794760" y="4194626"/>
            <a:ext cx="4625340" cy="153561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lang="en-GB" sz="2400" smtClean="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Add presenter name or subtitle – Arial 24pt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3B6D91D-08CC-8B40-9A20-FA411810223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87140" y="1127760"/>
            <a:ext cx="4610100" cy="3066867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ctr"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Add presentation title – Arial 32pt</a:t>
            </a:r>
            <a:endParaRPr lang="en-GB" dirty="0"/>
          </a:p>
        </p:txBody>
      </p:sp>
      <p:pic>
        <p:nvPicPr>
          <p:cNvPr id="7" name="Picture 6" descr="University of Nottingham logo">
            <a:extLst>
              <a:ext uri="{FF2B5EF4-FFF2-40B4-BE49-F238E27FC236}">
                <a16:creationId xmlns:a16="http://schemas.microsoft.com/office/drawing/2014/main" id="{9AE23AA1-5E84-1542-85FA-0AD28CCBD6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2774767" cy="1027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8660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– Peopl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>
            <a:extLst>
              <a:ext uri="{FF2B5EF4-FFF2-40B4-BE49-F238E27FC236}">
                <a16:creationId xmlns:a16="http://schemas.microsoft.com/office/drawing/2014/main" id="{14EC60C8-55FD-084A-BE95-B2E76644672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794760" y="4194626"/>
            <a:ext cx="4625340" cy="153561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lang="en-GB" sz="2400" smtClean="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Add presenter name or subtitle – Arial 24pt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E0A4753-72CA-6241-85A5-FA5F9E40DCA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87140" y="1127760"/>
            <a:ext cx="4610100" cy="3066867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ctr"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Add presentation title – Arial 32pt</a:t>
            </a:r>
            <a:endParaRPr lang="en-GB" dirty="0"/>
          </a:p>
        </p:txBody>
      </p:sp>
      <p:pic>
        <p:nvPicPr>
          <p:cNvPr id="12" name="Picture 11" descr="University of Nottingham logo">
            <a:extLst>
              <a:ext uri="{FF2B5EF4-FFF2-40B4-BE49-F238E27FC236}">
                <a16:creationId xmlns:a16="http://schemas.microsoft.com/office/drawing/2014/main" id="{6385F48C-130A-074B-BAE4-5071492DF3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2774767" cy="1030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8375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– Science &amp; Technology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rc 11">
            <a:extLst>
              <a:ext uri="{FF2B5EF4-FFF2-40B4-BE49-F238E27FC236}">
                <a16:creationId xmlns:a16="http://schemas.microsoft.com/office/drawing/2014/main" id="{D7715FAF-431F-0947-BA32-CCCAE21D6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335916" y="5239452"/>
            <a:ext cx="1012135" cy="1012135"/>
          </a:xfrm>
          <a:prstGeom prst="arc">
            <a:avLst>
              <a:gd name="adj1" fmla="val 818360"/>
              <a:gd name="adj2" fmla="val 9300445"/>
            </a:avLst>
          </a:prstGeom>
          <a:ln w="15875"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Placeholder 3" descr="Logo box">
            <a:extLst>
              <a:ext uri="{FF2B5EF4-FFF2-40B4-BE49-F238E27FC236}">
                <a16:creationId xmlns:a16="http://schemas.microsoft.com/office/drawing/2014/main" id="{F89BE0EF-B1BD-4F49-A571-A9C3B39F741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48725" y="4194626"/>
            <a:ext cx="3343275" cy="1535613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180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GB" dirty="0"/>
              <a:t> 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1EF5119-3C31-2042-9116-20C98F254C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635555" y="4194626"/>
            <a:ext cx="1550894" cy="1550894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>
                <a:solidFill>
                  <a:schemeClr val="tx2"/>
                </a:solidFill>
              </a:rPr>
              <a:t>Add a partner logo</a:t>
            </a:r>
            <a:br>
              <a:rPr lang="en-US" sz="1600">
                <a:solidFill>
                  <a:schemeClr val="tx2"/>
                </a:solidFill>
              </a:rPr>
            </a:br>
            <a:r>
              <a:rPr lang="en-US" sz="1600">
                <a:solidFill>
                  <a:schemeClr val="tx2"/>
                </a:solidFill>
              </a:rPr>
              <a:t>here if required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94D1AC89-727B-C049-9CD3-8F38C0F22C9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794760" y="4194626"/>
            <a:ext cx="4625340" cy="153561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lang="en-GB" sz="2400" smtClean="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Add presenter name or subtitle – Arial 24pt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EBD7A035-88C0-B640-91D8-3B73C22448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87140" y="1127760"/>
            <a:ext cx="4610100" cy="3066867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ctr"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Add presentation title – Arial 32pt</a:t>
            </a:r>
            <a:endParaRPr lang="en-GB" dirty="0"/>
          </a:p>
        </p:txBody>
      </p:sp>
      <p:pic>
        <p:nvPicPr>
          <p:cNvPr id="6" name="Picture 5" descr="University of Nottingham logo">
            <a:extLst>
              <a:ext uri="{FF2B5EF4-FFF2-40B4-BE49-F238E27FC236}">
                <a16:creationId xmlns:a16="http://schemas.microsoft.com/office/drawing/2014/main" id="{A3BA9BED-34B5-9D4D-A988-760726B7CEE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2774767" cy="1027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4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Option 1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7FB682B-CBE5-0E46-8A20-FBDCFD217D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635555" y="0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>
                <a:solidFill>
                  <a:schemeClr val="tx2"/>
                </a:solidFill>
              </a:rPr>
              <a:t>Use the ‘New Slide’ </a:t>
            </a:r>
            <a:br>
              <a:rPr lang="en-US" sz="1600">
                <a:solidFill>
                  <a:schemeClr val="tx2"/>
                </a:solidFill>
              </a:rPr>
            </a:br>
            <a:r>
              <a:rPr lang="en-US" sz="1600">
                <a:solidFill>
                  <a:schemeClr val="tx2"/>
                </a:solidFill>
              </a:rPr>
              <a:t>or ‘Layout’ buttons for different divider slide options.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341120" y="4160520"/>
            <a:ext cx="9509760" cy="93610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 – Arial 28pt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41120" y="2492895"/>
            <a:ext cx="9509760" cy="1872209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3600"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Divider slide title – Arial Bold 36pt</a:t>
            </a:r>
            <a:endParaRPr lang="en-GB" dirty="0"/>
          </a:p>
        </p:txBody>
      </p:sp>
      <p:pic>
        <p:nvPicPr>
          <p:cNvPr id="7" name="Picture 6" descr="University of Nottingham logo">
            <a:extLst>
              <a:ext uri="{FF2B5EF4-FFF2-40B4-BE49-F238E27FC236}">
                <a16:creationId xmlns:a16="http://schemas.microsoft.com/office/drawing/2014/main" id="{6F81B442-D23E-CA47-8B99-3C2A297ACC4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032632" cy="1029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673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Option 2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8DE1B96-986D-4446-800F-54A0D95D2FB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341120" y="4160520"/>
            <a:ext cx="9509760" cy="93610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 – Arial 28pt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CFA4EB9E-FE0B-FF48-B57B-3DBA656E7C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41120" y="2492895"/>
            <a:ext cx="9509760" cy="1872209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3600"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Divider slide title – Arial Bold 36pt</a:t>
            </a:r>
            <a:endParaRPr lang="en-GB" dirty="0"/>
          </a:p>
        </p:txBody>
      </p:sp>
      <p:pic>
        <p:nvPicPr>
          <p:cNvPr id="5" name="Picture 4" descr="University of Nottingham logo">
            <a:extLst>
              <a:ext uri="{FF2B5EF4-FFF2-40B4-BE49-F238E27FC236}">
                <a16:creationId xmlns:a16="http://schemas.microsoft.com/office/drawing/2014/main" id="{A418598A-E89A-584D-B315-0C3A8BB5DD6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032632" cy="1029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024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Option 3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28BB5A8-2728-CF4C-9063-6BE6445BAAF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341120" y="4160520"/>
            <a:ext cx="9509760" cy="93610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 – Arial 28pt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A61C9F9-E7A2-6342-870C-D685719F35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41120" y="2492895"/>
            <a:ext cx="9509760" cy="1872209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3600" b="1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Divider slide title – Arial Bold 36pt</a:t>
            </a:r>
            <a:endParaRPr lang="en-GB" dirty="0"/>
          </a:p>
        </p:txBody>
      </p:sp>
      <p:pic>
        <p:nvPicPr>
          <p:cNvPr id="5" name="Picture 4" descr="University of Nottingham logo">
            <a:extLst>
              <a:ext uri="{FF2B5EF4-FFF2-40B4-BE49-F238E27FC236}">
                <a16:creationId xmlns:a16="http://schemas.microsoft.com/office/drawing/2014/main" id="{054B13D2-2048-3D42-80F2-F73F240352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032632" cy="1029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093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ubtitle Slide">
    <p:bg>
      <p:bgPr>
        <a:solidFill>
          <a:schemeClr val="accent5">
            <a:alpha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E19A7CD-F138-0F44-8EE9-3A0D447463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691741" y="4585363"/>
            <a:ext cx="2272637" cy="2272637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>
                <a:solidFill>
                  <a:schemeClr val="tx2"/>
                </a:solidFill>
              </a:rPr>
              <a:t>To change the information in the footer throughout the presentation go to ‘Insert’ &gt; ‘Header and Footers’ and add in your Name an Department.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/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6" name="Footer Placeholder 3">
            <a:extLst>
              <a:ext uri="{FF2B5EF4-FFF2-40B4-BE49-F238E27FC236}">
                <a16:creationId xmlns:a16="http://schemas.microsoft.com/office/drawing/2014/main" id="{AEDAE64E-B17E-C94F-B25E-49BD42EBB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4804" y="6356350"/>
            <a:ext cx="3469252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/>
              <a:t>Name, Department</a:t>
            </a:r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6849A843-67F9-4A42-88AB-E569AB1B469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19451" y="6356350"/>
            <a:ext cx="10800" cy="3651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5" name="Date Placeholder 2">
            <a:extLst>
              <a:ext uri="{FF2B5EF4-FFF2-40B4-BE49-F238E27FC236}">
                <a16:creationId xmlns:a16="http://schemas.microsoft.com/office/drawing/2014/main" id="{EC0D016C-1275-924C-98DB-B9930CE6E2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375" y="6356350"/>
            <a:ext cx="1613716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B1E2C30-32D1-C047-B25A-9F37D699E1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635555" y="2702257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>
                <a:solidFill>
                  <a:schemeClr val="tx2"/>
                </a:solidFill>
              </a:rPr>
              <a:t>Please see slides at the end of this template for chart and table style guides. Copy and paste these items onto this page for ease.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03035A1-1804-EC4A-9FF8-AEE00A4BFC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635555" y="-1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>
                <a:solidFill>
                  <a:schemeClr val="tx2"/>
                </a:solidFill>
              </a:rPr>
              <a:t>Use the ‘New Slide’ </a:t>
            </a:r>
            <a:br>
              <a:rPr lang="en-US" sz="1600">
                <a:solidFill>
                  <a:schemeClr val="tx2"/>
                </a:solidFill>
              </a:rPr>
            </a:br>
            <a:r>
              <a:rPr lang="en-US" sz="1600">
                <a:solidFill>
                  <a:schemeClr val="tx2"/>
                </a:solidFill>
              </a:rPr>
              <a:t>or ‘Layout’ buttons for different slide content options.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479376" y="2133603"/>
            <a:ext cx="11257699" cy="3746498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lang="en-GB" sz="2800" smtClean="0">
                <a:solidFill>
                  <a:schemeClr val="tx1"/>
                </a:solidFill>
                <a:effectLst/>
              </a:defRPr>
            </a:lvl1pPr>
            <a:lvl2pPr>
              <a:buClr>
                <a:schemeClr val="accent3"/>
              </a:buClr>
              <a:defRPr sz="2800">
                <a:solidFill>
                  <a:schemeClr val="tx1"/>
                </a:solidFill>
              </a:defRPr>
            </a:lvl2pPr>
            <a:lvl3pPr>
              <a:buClr>
                <a:schemeClr val="accent3"/>
              </a:buClr>
              <a:defRPr sz="2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Body text – Arial 28pt</a:t>
            </a:r>
          </a:p>
          <a:p>
            <a:pPr lvl="1"/>
            <a:r>
              <a:rPr lang="en-US" dirty="0"/>
              <a:t>Second text – Arial 28pt</a:t>
            </a:r>
          </a:p>
          <a:p>
            <a:pPr lvl="2"/>
            <a:r>
              <a:rPr lang="en-US" dirty="0"/>
              <a:t>Third text – Arial 28pt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6BE069C4-4455-B24A-B998-756F4026E8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376" y="1484533"/>
            <a:ext cx="11257698" cy="627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accent3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Subtitle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412F56-251C-5647-8495-6F6496AC8332}"/>
              </a:ext>
            </a:extLst>
          </p:cNvPr>
          <p:cNvGrpSpPr/>
          <p:nvPr userDrawn="1"/>
        </p:nvGrpSpPr>
        <p:grpSpPr>
          <a:xfrm>
            <a:off x="0" y="0"/>
            <a:ext cx="12192000" cy="1029589"/>
            <a:chOff x="0" y="0"/>
            <a:chExt cx="12192000" cy="10295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93FD40-5F1A-2843-9779-FC2314E1FD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 flipV="1">
              <a:off x="0" y="0"/>
              <a:ext cx="12192000" cy="1029589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10" name="Picture 9" descr="University of Nottingham logo">
              <a:extLst>
                <a:ext uri="{FF2B5EF4-FFF2-40B4-BE49-F238E27FC236}">
                  <a16:creationId xmlns:a16="http://schemas.microsoft.com/office/drawing/2014/main" id="{A71B1CB0-0A90-F947-8226-B66F76D89D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32632" cy="10295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 dirty="0"/>
              <a:t>Title and visual content – add slide title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37474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">
    <p:bg>
      <p:bgPr>
        <a:solidFill>
          <a:schemeClr val="accent5">
            <a:alpha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08BD330B-22A3-344E-A01F-AEEF71CCB5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635555" y="-5461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>
                <a:solidFill>
                  <a:schemeClr val="tx2"/>
                </a:solidFill>
              </a:rPr>
              <a:t>Please see slides at the end of this template for chart and table examples as well as different elements. Copy and paste these items onto this page.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/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1" name="Footer Placeholder 3">
            <a:extLst>
              <a:ext uri="{FF2B5EF4-FFF2-40B4-BE49-F238E27FC236}">
                <a16:creationId xmlns:a16="http://schemas.microsoft.com/office/drawing/2014/main" id="{0AA0A411-DB94-FC40-85F3-F17777FB4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4804" y="6356350"/>
            <a:ext cx="3469252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/>
              <a:t>Name, Department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6F3C1752-919C-2C4A-85B7-2982AD8BE64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19451" y="6356350"/>
            <a:ext cx="10800" cy="3651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0" name="Date Placeholder 2">
            <a:extLst>
              <a:ext uri="{FF2B5EF4-FFF2-40B4-BE49-F238E27FC236}">
                <a16:creationId xmlns:a16="http://schemas.microsoft.com/office/drawing/2014/main" id="{B2A1E1DF-F3DC-FF43-B4BE-16D7BEF30B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375" y="6356350"/>
            <a:ext cx="1613716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479376" y="1484533"/>
            <a:ext cx="11257699" cy="4395568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lang="en-GB" sz="2800" smtClean="0">
                <a:solidFill>
                  <a:schemeClr val="tx1"/>
                </a:solidFill>
                <a:effectLst/>
              </a:defRPr>
            </a:lvl1pPr>
            <a:lvl2pPr>
              <a:buClr>
                <a:schemeClr val="accent3"/>
              </a:buClr>
              <a:defRPr sz="2800">
                <a:solidFill>
                  <a:schemeClr val="tx1"/>
                </a:solidFill>
              </a:defRPr>
            </a:lvl2pPr>
            <a:lvl3pPr>
              <a:buClr>
                <a:schemeClr val="accent3"/>
              </a:buClr>
              <a:defRPr sz="2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Body text – Arial 28pt</a:t>
            </a:r>
          </a:p>
          <a:p>
            <a:pPr lvl="1"/>
            <a:r>
              <a:rPr lang="en-US" dirty="0"/>
              <a:t>Second text – Arial 28pt</a:t>
            </a:r>
          </a:p>
          <a:p>
            <a:pPr lvl="2"/>
            <a:r>
              <a:rPr lang="en-US" dirty="0"/>
              <a:t>Third text – Arial 28pt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412F56-251C-5647-8495-6F6496AC8332}"/>
              </a:ext>
            </a:extLst>
          </p:cNvPr>
          <p:cNvGrpSpPr/>
          <p:nvPr userDrawn="1"/>
        </p:nvGrpSpPr>
        <p:grpSpPr>
          <a:xfrm>
            <a:off x="0" y="0"/>
            <a:ext cx="12192000" cy="1029589"/>
            <a:chOff x="0" y="0"/>
            <a:chExt cx="12192000" cy="10295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93FD40-5F1A-2843-9779-FC2314E1FD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 flipV="1">
              <a:off x="0" y="0"/>
              <a:ext cx="12192000" cy="1029589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10" name="Picture 9" descr="University of Nottingham logo">
              <a:extLst>
                <a:ext uri="{FF2B5EF4-FFF2-40B4-BE49-F238E27FC236}">
                  <a16:creationId xmlns:a16="http://schemas.microsoft.com/office/drawing/2014/main" id="{A71B1CB0-0A90-F947-8226-B66F76D89D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32632" cy="10295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 dirty="0"/>
              <a:t>Title and visual content – add slide title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65103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Title Slide">
    <p:bg>
      <p:bgPr>
        <a:solidFill>
          <a:schemeClr val="accent5">
            <a:alpha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/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Footer Placeholder 3">
            <a:extLst>
              <a:ext uri="{FF2B5EF4-FFF2-40B4-BE49-F238E27FC236}">
                <a16:creationId xmlns:a16="http://schemas.microsoft.com/office/drawing/2014/main" id="{E7AF8C98-EFFB-8444-A615-B4920C896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4804" y="6356350"/>
            <a:ext cx="3469252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/>
              <a:t>Name, Department</a:t>
            </a:r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D05096E2-BE7E-2745-BEDA-2FE7CA4B2C9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19451" y="6356350"/>
            <a:ext cx="10800" cy="3651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1" name="Date Placeholder 2">
            <a:extLst>
              <a:ext uri="{FF2B5EF4-FFF2-40B4-BE49-F238E27FC236}">
                <a16:creationId xmlns:a16="http://schemas.microsoft.com/office/drawing/2014/main" id="{27851B81-1328-7543-96B8-61F01F01B7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375" y="6356350"/>
            <a:ext cx="1613716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412F56-251C-5647-8495-6F6496AC8332}"/>
              </a:ext>
            </a:extLst>
          </p:cNvPr>
          <p:cNvGrpSpPr/>
          <p:nvPr userDrawn="1"/>
        </p:nvGrpSpPr>
        <p:grpSpPr>
          <a:xfrm>
            <a:off x="0" y="0"/>
            <a:ext cx="12192000" cy="1029589"/>
            <a:chOff x="0" y="0"/>
            <a:chExt cx="12192000" cy="10295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93FD40-5F1A-2843-9779-FC2314E1FD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 flipV="1">
              <a:off x="0" y="0"/>
              <a:ext cx="12192000" cy="1029589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10" name="Picture 9" descr="University of Nottingham logo">
              <a:extLst>
                <a:ext uri="{FF2B5EF4-FFF2-40B4-BE49-F238E27FC236}">
                  <a16:creationId xmlns:a16="http://schemas.microsoft.com/office/drawing/2014/main" id="{A71B1CB0-0A90-F947-8226-B66F76D89D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32632" cy="10295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 dirty="0"/>
              <a:t>Title and visual content – add slide title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7829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Content Slide">
    <p:bg>
      <p:bgPr>
        <a:solidFill>
          <a:schemeClr val="accent5">
            <a:alpha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753018E-1432-7544-BE78-20661EEA3D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635555" y="0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>
                <a:solidFill>
                  <a:schemeClr val="tx2"/>
                </a:solidFill>
              </a:rPr>
              <a:t>Please see slides at the end of this template for chart and table style guides. Copy and paste these items onto this page for ease.</a:t>
            </a:r>
          </a:p>
        </p:txBody>
      </p:sp>
      <p:sp>
        <p:nvSpPr>
          <p:cNvPr id="18" name="Slide Number Placeholder 4">
            <a:extLst>
              <a:ext uri="{FF2B5EF4-FFF2-40B4-BE49-F238E27FC236}">
                <a16:creationId xmlns:a16="http://schemas.microsoft.com/office/drawing/2014/main" id="{B5E9271B-0820-354A-93EC-EB8643201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/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6" name="Footer Placeholder 3">
            <a:extLst>
              <a:ext uri="{FF2B5EF4-FFF2-40B4-BE49-F238E27FC236}">
                <a16:creationId xmlns:a16="http://schemas.microsoft.com/office/drawing/2014/main" id="{C1CD28ED-14F1-B44C-B470-1D224D8D5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4804" y="6356350"/>
            <a:ext cx="3469252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/>
              <a:t>Name, Department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87F950BD-F6BF-E946-BF59-9996741B704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219451" y="6356350"/>
            <a:ext cx="10800" cy="3651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5" name="Date Placeholder 2">
            <a:extLst>
              <a:ext uri="{FF2B5EF4-FFF2-40B4-BE49-F238E27FC236}">
                <a16:creationId xmlns:a16="http://schemas.microsoft.com/office/drawing/2014/main" id="{7729FF4B-AE88-DA4F-A14E-D6CE4E633DA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375" y="6356350"/>
            <a:ext cx="1613716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7" name="Content Placeholder 6">
            <a:extLst>
              <a:ext uri="{FF2B5EF4-FFF2-40B4-BE49-F238E27FC236}">
                <a16:creationId xmlns:a16="http://schemas.microsoft.com/office/drawing/2014/main" id="{1497BF54-DDDF-9C43-996F-4B56CDE6B03C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6539555" y="2133603"/>
            <a:ext cx="5197519" cy="3746498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lang="en-GB" sz="2800" smtClean="0">
                <a:solidFill>
                  <a:schemeClr val="tx1"/>
                </a:solidFill>
                <a:effectLst/>
              </a:defRPr>
            </a:lvl1pPr>
            <a:lvl2pPr>
              <a:buClr>
                <a:schemeClr val="accent3"/>
              </a:buClr>
              <a:defRPr sz="2800">
                <a:solidFill>
                  <a:schemeClr val="tx1"/>
                </a:solidFill>
              </a:defRPr>
            </a:lvl2pPr>
            <a:lvl3pPr>
              <a:buClr>
                <a:schemeClr val="accent3"/>
              </a:buClr>
              <a:defRPr sz="2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Body text – Arial 28pt</a:t>
            </a:r>
          </a:p>
          <a:p>
            <a:pPr lvl="1"/>
            <a:r>
              <a:rPr lang="en-US" dirty="0"/>
              <a:t>Second text – Arial 28pt</a:t>
            </a:r>
          </a:p>
          <a:p>
            <a:pPr lvl="2"/>
            <a:r>
              <a:rPr lang="en-US" dirty="0"/>
              <a:t>Third text – Arial 28pt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2EB8B77C-1456-2F4D-971B-A3B002EBED6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39555" y="1484533"/>
            <a:ext cx="5197519" cy="627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accent3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479377" y="2133603"/>
            <a:ext cx="5197519" cy="3746498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lang="en-GB" sz="2800" smtClean="0">
                <a:solidFill>
                  <a:schemeClr val="tx1"/>
                </a:solidFill>
                <a:effectLst/>
              </a:defRPr>
            </a:lvl1pPr>
            <a:lvl2pPr>
              <a:buClr>
                <a:schemeClr val="accent3"/>
              </a:buClr>
              <a:defRPr sz="2800">
                <a:solidFill>
                  <a:schemeClr val="tx1"/>
                </a:solidFill>
              </a:defRPr>
            </a:lvl2pPr>
            <a:lvl3pPr>
              <a:buClr>
                <a:schemeClr val="accent3"/>
              </a:buClr>
              <a:defRPr sz="2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Body text – Arial 28pt</a:t>
            </a:r>
          </a:p>
          <a:p>
            <a:pPr lvl="1"/>
            <a:r>
              <a:rPr lang="en-US" dirty="0"/>
              <a:t>Second text – Arial 28pt</a:t>
            </a:r>
          </a:p>
          <a:p>
            <a:pPr lvl="2"/>
            <a:r>
              <a:rPr lang="en-US" dirty="0"/>
              <a:t>Third text – Arial 28pt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6BE069C4-4455-B24A-B998-756F4026E8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376" y="1484533"/>
            <a:ext cx="5197519" cy="627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accent3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Subtitle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412F56-251C-5647-8495-6F6496AC8332}"/>
              </a:ext>
            </a:extLst>
          </p:cNvPr>
          <p:cNvGrpSpPr/>
          <p:nvPr userDrawn="1"/>
        </p:nvGrpSpPr>
        <p:grpSpPr>
          <a:xfrm>
            <a:off x="0" y="0"/>
            <a:ext cx="12192000" cy="1029589"/>
            <a:chOff x="0" y="0"/>
            <a:chExt cx="12192000" cy="10295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93FD40-5F1A-2843-9779-FC2314E1FD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 flipV="1">
              <a:off x="0" y="0"/>
              <a:ext cx="12192000" cy="1029589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10" name="Picture 9" descr="University of Nottingham logo">
              <a:extLst>
                <a:ext uri="{FF2B5EF4-FFF2-40B4-BE49-F238E27FC236}">
                  <a16:creationId xmlns:a16="http://schemas.microsoft.com/office/drawing/2014/main" id="{A71B1CB0-0A90-F947-8226-B66F76D89D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32632" cy="10295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 dirty="0"/>
              <a:t>Title and visual content – add slide title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197580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ersed Content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1B1E2C30-32D1-C047-B25A-9F37D699E1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635555" y="0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>
                <a:solidFill>
                  <a:schemeClr val="tx2"/>
                </a:solidFill>
              </a:rPr>
              <a:t>Please see slides at the end of this template for chart and table style guides. Copy and paste these items onto this page for ease.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Footer Placeholder 3">
            <a:extLst>
              <a:ext uri="{FF2B5EF4-FFF2-40B4-BE49-F238E27FC236}">
                <a16:creationId xmlns:a16="http://schemas.microsoft.com/office/drawing/2014/main" id="{C55CF14C-1036-8240-A4D6-88C76B53C8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4804" y="6356350"/>
            <a:ext cx="3469252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Name, Department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8B57574F-AFAA-7C43-8707-E5A503FC4EF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19451" y="6356350"/>
            <a:ext cx="108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Date Placeholder 2">
            <a:extLst>
              <a:ext uri="{FF2B5EF4-FFF2-40B4-BE49-F238E27FC236}">
                <a16:creationId xmlns:a16="http://schemas.microsoft.com/office/drawing/2014/main" id="{43D5D473-8F2B-CC49-956D-E22C182015F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375" y="6356350"/>
            <a:ext cx="161371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479376" y="2133603"/>
            <a:ext cx="11257699" cy="3746498"/>
          </a:xfrm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defRPr lang="en-GB" sz="2800" smtClean="0">
                <a:solidFill>
                  <a:schemeClr val="bg1"/>
                </a:solidFill>
                <a:effectLst/>
              </a:defRPr>
            </a:lvl1pPr>
            <a:lvl2pPr>
              <a:buClr>
                <a:schemeClr val="accent1"/>
              </a:buClr>
              <a:defRPr sz="2800">
                <a:solidFill>
                  <a:schemeClr val="bg1"/>
                </a:solidFill>
              </a:defRPr>
            </a:lvl2pPr>
            <a:lvl3pPr>
              <a:buClr>
                <a:schemeClr val="accent1"/>
              </a:buClr>
              <a:defRPr sz="2800">
                <a:solidFill>
                  <a:schemeClr val="bg1"/>
                </a:solidFill>
              </a:defRPr>
            </a:lvl3pPr>
          </a:lstStyle>
          <a:p>
            <a:pPr lvl="0"/>
            <a:r>
              <a:rPr lang="en-US" dirty="0"/>
              <a:t>Body text – Arial 28pt</a:t>
            </a:r>
          </a:p>
          <a:p>
            <a:pPr lvl="1"/>
            <a:r>
              <a:rPr lang="en-US" dirty="0"/>
              <a:t>Second text – Arial 28pt</a:t>
            </a:r>
          </a:p>
          <a:p>
            <a:pPr lvl="2"/>
            <a:r>
              <a:rPr lang="en-US" dirty="0"/>
              <a:t>Third text – Arial 28pt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6BE069C4-4455-B24A-B998-756F4026E8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376" y="1484533"/>
            <a:ext cx="11257698" cy="627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Subtitle</a:t>
            </a:r>
          </a:p>
        </p:txBody>
      </p:sp>
      <p:pic>
        <p:nvPicPr>
          <p:cNvPr id="10" name="Picture 9" descr="University of Nottingham logo">
            <a:extLst>
              <a:ext uri="{FF2B5EF4-FFF2-40B4-BE49-F238E27FC236}">
                <a16:creationId xmlns:a16="http://schemas.microsoft.com/office/drawing/2014/main" id="{A71B1CB0-0A90-F947-8226-B66F76D89D6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032632" cy="10295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 dirty="0"/>
              <a:t>Title and visual content – add slide title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629267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1B1E2C30-32D1-C047-B25A-9F37D699E1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635555" y="-5461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>
                <a:solidFill>
                  <a:schemeClr val="tx2"/>
                </a:solidFill>
              </a:rPr>
              <a:t>Please see slides at the end of this template for chart and table style guides. Copy and paste these items onto this page for ease.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26250FB6-DFDE-CC4E-BD54-E44B31D1F6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4804" y="6356350"/>
            <a:ext cx="3469252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Name, Department</a:t>
            </a:r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FE546460-2F3C-B743-ACBE-47CE198D335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19451" y="6356350"/>
            <a:ext cx="108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3" name="Date Placeholder 2">
            <a:extLst>
              <a:ext uri="{FF2B5EF4-FFF2-40B4-BE49-F238E27FC236}">
                <a16:creationId xmlns:a16="http://schemas.microsoft.com/office/drawing/2014/main" id="{F0E20FF6-087C-254D-B377-87B46F300B2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375" y="6356350"/>
            <a:ext cx="161371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6BE069C4-4455-B24A-B998-756F4026E8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376" y="1484533"/>
            <a:ext cx="6150624" cy="194446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4000" b="0">
                <a:solidFill>
                  <a:schemeClr val="bg1"/>
                </a:solidFill>
                <a:latin typeface="Georgia" panose="02040502050405020303" pitchFamily="18" charset="0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Quote text goes here – Georgia 40pt</a:t>
            </a:r>
          </a:p>
        </p:txBody>
      </p:sp>
      <p:pic>
        <p:nvPicPr>
          <p:cNvPr id="10" name="Picture 9" descr="University of Nottingham logo">
            <a:extLst>
              <a:ext uri="{FF2B5EF4-FFF2-40B4-BE49-F238E27FC236}">
                <a16:creationId xmlns:a16="http://schemas.microsoft.com/office/drawing/2014/main" id="{A71B1CB0-0A90-F947-8226-B66F76D89D6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032632" cy="10295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 dirty="0"/>
              <a:t>Title and visual content – add slide title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061973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Block Content Slide">
    <p:bg>
      <p:bgPr>
        <a:solidFill>
          <a:schemeClr val="accent5">
            <a:alpha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897768A-E936-2047-B272-A71830C2F4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1029589"/>
            <a:ext cx="6096000" cy="582841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753018E-1432-7544-BE78-20661EEA3D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635555" y="-5461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>
                <a:solidFill>
                  <a:schemeClr val="tx2"/>
                </a:solidFill>
              </a:rPr>
              <a:t>Please see slides at the end of this template for chart and table style guides. Copy and paste these items onto this page for ease.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Footer Placeholder 3">
            <a:extLst>
              <a:ext uri="{FF2B5EF4-FFF2-40B4-BE49-F238E27FC236}">
                <a16:creationId xmlns:a16="http://schemas.microsoft.com/office/drawing/2014/main" id="{305C388A-4F4A-D046-A14C-1966CD505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4804" y="6356350"/>
            <a:ext cx="3469252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/>
              <a:t>Name, Department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01B3FD81-10DD-0342-9AA1-E2491DE8016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19451" y="6356350"/>
            <a:ext cx="10800" cy="3651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6" name="Date Placeholder 2">
            <a:extLst>
              <a:ext uri="{FF2B5EF4-FFF2-40B4-BE49-F238E27FC236}">
                <a16:creationId xmlns:a16="http://schemas.microsoft.com/office/drawing/2014/main" id="{2A486383-7D66-0D46-B7B2-852429AEEE8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375" y="6356350"/>
            <a:ext cx="1613716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13" name="Content Placeholder 6">
            <a:extLst>
              <a:ext uri="{FF2B5EF4-FFF2-40B4-BE49-F238E27FC236}">
                <a16:creationId xmlns:a16="http://schemas.microsoft.com/office/drawing/2014/main" id="{FE17E21C-B85B-934A-BF9C-B51FD202E06D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539555" y="2133603"/>
            <a:ext cx="5197519" cy="3746498"/>
          </a:xfrm>
          <a:prstGeom prst="rect">
            <a:avLst/>
          </a:prstGeom>
        </p:spPr>
        <p:txBody>
          <a:bodyPr/>
          <a:lstStyle>
            <a:lvl1pPr>
              <a:buClr>
                <a:schemeClr val="bg1"/>
              </a:buClr>
              <a:defRPr lang="en-GB" sz="2800" smtClean="0">
                <a:solidFill>
                  <a:schemeClr val="bg1"/>
                </a:solidFill>
                <a:effectLst/>
              </a:defRPr>
            </a:lvl1pPr>
            <a:lvl2pPr>
              <a:buClr>
                <a:schemeClr val="bg1"/>
              </a:buClr>
              <a:defRPr sz="28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2800">
                <a:solidFill>
                  <a:schemeClr val="bg1"/>
                </a:solidFill>
              </a:defRPr>
            </a:lvl3pPr>
          </a:lstStyle>
          <a:p>
            <a:pPr lvl="0"/>
            <a:r>
              <a:rPr lang="en-US" dirty="0"/>
              <a:t>Body text – Arial 28pt</a:t>
            </a:r>
          </a:p>
          <a:p>
            <a:pPr lvl="1"/>
            <a:r>
              <a:rPr lang="en-US" dirty="0"/>
              <a:t>Second text – Arial 28pt</a:t>
            </a:r>
          </a:p>
          <a:p>
            <a:pPr lvl="2"/>
            <a:r>
              <a:rPr lang="en-US" dirty="0"/>
              <a:t>Third text – Arial 28pt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2EB8B77C-1456-2F4D-971B-A3B002EBED6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39555" y="1484533"/>
            <a:ext cx="5197519" cy="627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479377" y="2133603"/>
            <a:ext cx="5197519" cy="3746498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lang="en-GB" sz="2800" smtClean="0">
                <a:solidFill>
                  <a:schemeClr val="tx1"/>
                </a:solidFill>
                <a:effectLst/>
              </a:defRPr>
            </a:lvl1pPr>
            <a:lvl2pPr>
              <a:buClr>
                <a:schemeClr val="accent3"/>
              </a:buClr>
              <a:defRPr sz="2800">
                <a:solidFill>
                  <a:schemeClr val="tx1"/>
                </a:solidFill>
              </a:defRPr>
            </a:lvl2pPr>
            <a:lvl3pPr>
              <a:buClr>
                <a:schemeClr val="accent3"/>
              </a:buClr>
              <a:defRPr sz="2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Body text – Arial 28pt</a:t>
            </a:r>
          </a:p>
          <a:p>
            <a:pPr lvl="1"/>
            <a:r>
              <a:rPr lang="en-US" dirty="0"/>
              <a:t>Second text – Arial 28pt</a:t>
            </a:r>
          </a:p>
          <a:p>
            <a:pPr lvl="2"/>
            <a:r>
              <a:rPr lang="en-US" dirty="0"/>
              <a:t>Third text – Arial 28pt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6BE069C4-4455-B24A-B998-756F4026E8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376" y="1484533"/>
            <a:ext cx="5197519" cy="627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accent3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Subtitle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412F56-251C-5647-8495-6F6496AC8332}"/>
              </a:ext>
            </a:extLst>
          </p:cNvPr>
          <p:cNvGrpSpPr/>
          <p:nvPr userDrawn="1"/>
        </p:nvGrpSpPr>
        <p:grpSpPr>
          <a:xfrm>
            <a:off x="0" y="0"/>
            <a:ext cx="12192000" cy="1029589"/>
            <a:chOff x="0" y="0"/>
            <a:chExt cx="12192000" cy="10295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93FD40-5F1A-2843-9779-FC2314E1FD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 flipV="1">
              <a:off x="0" y="0"/>
              <a:ext cx="12192000" cy="1029589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10" name="Picture 9" descr="University of Nottingham logo">
              <a:extLst>
                <a:ext uri="{FF2B5EF4-FFF2-40B4-BE49-F238E27FC236}">
                  <a16:creationId xmlns:a16="http://schemas.microsoft.com/office/drawing/2014/main" id="{A71B1CB0-0A90-F947-8226-B66F76D89D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32632" cy="10295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 dirty="0"/>
              <a:t>Title and visual content – add slide title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39501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Fact &amp; Figures Slide 1">
    <p:bg>
      <p:bgPr>
        <a:solidFill>
          <a:schemeClr val="accent5">
            <a:alpha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753018E-1432-7544-BE78-20661EEA3D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635555" y="-5461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>
                <a:solidFill>
                  <a:schemeClr val="tx2"/>
                </a:solidFill>
              </a:rPr>
              <a:t>Use this slide to showcase key facts and figures by editing the text in these boxes. Options with less boxes are also available in under the ’Layouts’ button.</a:t>
            </a:r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3E8FE9F4-4522-2A4A-9C2C-E14E46615C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102114" y="3806825"/>
            <a:ext cx="3041886" cy="3051175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EB8BEFA4-C2B9-BD42-A0A5-04F3692367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153231" y="3806825"/>
            <a:ext cx="3041886" cy="3051175"/>
          </a:xfrm>
          <a:prstGeom prst="rect">
            <a:avLst/>
          </a:prstGeom>
          <a:solidFill>
            <a:schemeClr val="accent3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38429D8B-070F-B34C-94B7-DEF1C90FA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099117" y="1030288"/>
            <a:ext cx="6096000" cy="2776537"/>
          </a:xfrm>
          <a:prstGeom prst="rect">
            <a:avLst/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5" name="Footer Placeholder 3">
            <a:extLst>
              <a:ext uri="{FF2B5EF4-FFF2-40B4-BE49-F238E27FC236}">
                <a16:creationId xmlns:a16="http://schemas.microsoft.com/office/drawing/2014/main" id="{BEACFBAF-3C16-9442-B6F6-4613A5BB5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4804" y="6356350"/>
            <a:ext cx="3469252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/>
              <a:t>Name, Department</a:t>
            </a:r>
          </a:p>
        </p:txBody>
      </p:sp>
      <p:sp>
        <p:nvSpPr>
          <p:cNvPr id="36" name="Text Placeholder 6">
            <a:extLst>
              <a:ext uri="{FF2B5EF4-FFF2-40B4-BE49-F238E27FC236}">
                <a16:creationId xmlns:a16="http://schemas.microsoft.com/office/drawing/2014/main" id="{E8A77961-1C22-C74B-9FA8-22E6A417D98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219451" y="6356350"/>
            <a:ext cx="10800" cy="3651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4" name="Date Placeholder 2">
            <a:extLst>
              <a:ext uri="{FF2B5EF4-FFF2-40B4-BE49-F238E27FC236}">
                <a16:creationId xmlns:a16="http://schemas.microsoft.com/office/drawing/2014/main" id="{2987AD34-27BC-A940-9D49-9B42BCBEFDB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375" y="6356350"/>
            <a:ext cx="1613716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3" name="Text Placeholder 25">
            <a:extLst>
              <a:ext uri="{FF2B5EF4-FFF2-40B4-BE49-F238E27FC236}">
                <a16:creationId xmlns:a16="http://schemas.microsoft.com/office/drawing/2014/main" id="{47168AAF-B20D-5A42-B75B-7723535923C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313082" y="5799705"/>
            <a:ext cx="2616200" cy="480131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  <a:lvl2pPr marL="457200" indent="0">
              <a:buNone/>
              <a:defRPr sz="3000" b="1">
                <a:solidFill>
                  <a:schemeClr val="bg1"/>
                </a:solidFill>
              </a:defRPr>
            </a:lvl2pPr>
            <a:lvl3pPr marL="914400" indent="0">
              <a:buNone/>
              <a:defRPr sz="3000" b="1">
                <a:solidFill>
                  <a:schemeClr val="bg1"/>
                </a:solidFill>
              </a:defRPr>
            </a:lvl3pPr>
            <a:lvl4pPr marL="1371600" indent="0">
              <a:buFont typeface="Arial" panose="020B0604020202020204" pitchFamily="34" charset="0"/>
              <a:buNone/>
              <a:defRPr sz="3000" b="1"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30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Dolor sit </a:t>
            </a:r>
            <a:r>
              <a:rPr lang="en-US" dirty="0" err="1"/>
              <a:t>amet</a:t>
            </a:r>
            <a:endParaRPr lang="en-US" dirty="0"/>
          </a:p>
        </p:txBody>
      </p:sp>
      <p:sp>
        <p:nvSpPr>
          <p:cNvPr id="27" name="Text Placeholder 14">
            <a:extLst>
              <a:ext uri="{FF2B5EF4-FFF2-40B4-BE49-F238E27FC236}">
                <a16:creationId xmlns:a16="http://schemas.microsoft.com/office/drawing/2014/main" id="{3DF3D1FC-03B8-E04D-9DA6-CDB5C487C44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312665" y="4521347"/>
            <a:ext cx="2616739" cy="131112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8800" b="1">
                <a:solidFill>
                  <a:schemeClr val="bg1"/>
                </a:solidFill>
              </a:defRPr>
            </a:lvl1pPr>
            <a:lvl2pPr>
              <a:defRPr sz="3600"/>
            </a:lvl2pPr>
            <a:lvl3pPr>
              <a:defRPr sz="3600"/>
            </a:lvl3pPr>
            <a:lvl4pPr>
              <a:defRPr sz="3600"/>
            </a:lvl4pPr>
            <a:lvl5pPr>
              <a:defRPr sz="3600"/>
            </a:lvl5pPr>
          </a:lstStyle>
          <a:p>
            <a:pPr lvl="0"/>
            <a:r>
              <a:rPr lang="en-US" dirty="0"/>
              <a:t>£2m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2269F27E-1C0A-A446-B7C7-C4A5F893663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316663" y="5308600"/>
            <a:ext cx="2616200" cy="867930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  <a:lvl2pPr marL="457200" indent="0">
              <a:buNone/>
              <a:defRPr sz="3000" b="1">
                <a:solidFill>
                  <a:schemeClr val="bg1"/>
                </a:solidFill>
              </a:defRPr>
            </a:lvl2pPr>
            <a:lvl3pPr marL="914400" indent="0">
              <a:buNone/>
              <a:defRPr sz="3000" b="1">
                <a:solidFill>
                  <a:schemeClr val="bg1"/>
                </a:solidFill>
              </a:defRPr>
            </a:lvl3pPr>
            <a:lvl4pPr marL="1371600" indent="0">
              <a:buFont typeface="Arial" panose="020B0604020202020204" pitchFamily="34" charset="0"/>
              <a:buNone/>
              <a:defRPr sz="3000" b="1"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30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endParaRPr lang="en-US" dirty="0"/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45F9D20A-60A4-B749-9837-8CF6B9AF354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16246" y="3997876"/>
            <a:ext cx="2616739" cy="131112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8800" b="1">
                <a:solidFill>
                  <a:schemeClr val="bg1"/>
                </a:solidFill>
              </a:defRPr>
            </a:lvl1pPr>
            <a:lvl2pPr>
              <a:defRPr sz="3600"/>
            </a:lvl2pPr>
            <a:lvl3pPr>
              <a:defRPr sz="3600"/>
            </a:lvl3pPr>
            <a:lvl4pPr>
              <a:defRPr sz="3600"/>
            </a:lvl4pPr>
            <a:lvl5pPr>
              <a:defRPr sz="3600"/>
            </a:lvl5pPr>
          </a:lstStyle>
          <a:p>
            <a:pPr lvl="0"/>
            <a:r>
              <a:rPr lang="en-US" dirty="0"/>
              <a:t>75%</a:t>
            </a:r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F4AE2FA4-A530-1540-800A-6A0ACFD551D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21909" y="3053645"/>
            <a:ext cx="5611786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3000" b="1">
                <a:solidFill>
                  <a:schemeClr val="bg1"/>
                </a:solidFill>
              </a:defRPr>
            </a:lvl2pPr>
            <a:lvl3pPr marL="914400" indent="0">
              <a:buNone/>
              <a:defRPr sz="3000" b="1">
                <a:solidFill>
                  <a:schemeClr val="bg1"/>
                </a:solidFill>
              </a:defRPr>
            </a:lvl3pPr>
            <a:lvl4pPr marL="1371600" indent="0">
              <a:buFont typeface="Arial" panose="020B0604020202020204" pitchFamily="34" charset="0"/>
              <a:buNone/>
              <a:defRPr sz="3000" b="1"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30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885012C2-4993-F54F-A804-693637D33D7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16246" y="1325014"/>
            <a:ext cx="4107914" cy="168507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1500" b="1">
                <a:solidFill>
                  <a:schemeClr val="tx1"/>
                </a:solidFill>
              </a:defRPr>
            </a:lvl1pPr>
            <a:lvl2pPr>
              <a:defRPr sz="3600"/>
            </a:lvl2pPr>
            <a:lvl3pPr>
              <a:defRPr sz="3600"/>
            </a:lvl3pPr>
            <a:lvl4pPr>
              <a:defRPr sz="3600"/>
            </a:lvl4pPr>
            <a:lvl5pPr>
              <a:defRPr sz="3600"/>
            </a:lvl5pPr>
          </a:lstStyle>
          <a:p>
            <a:pPr lvl="0"/>
            <a:r>
              <a:rPr lang="en-US" dirty="0"/>
              <a:t>1 in 5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479377" y="2133603"/>
            <a:ext cx="5197519" cy="3746498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lang="en-GB" sz="2800" smtClean="0">
                <a:solidFill>
                  <a:schemeClr val="tx1"/>
                </a:solidFill>
                <a:effectLst/>
              </a:defRPr>
            </a:lvl1pPr>
            <a:lvl2pPr>
              <a:buClr>
                <a:schemeClr val="accent3"/>
              </a:buClr>
              <a:defRPr sz="2800">
                <a:solidFill>
                  <a:schemeClr val="tx1"/>
                </a:solidFill>
              </a:defRPr>
            </a:lvl2pPr>
            <a:lvl3pPr>
              <a:buClr>
                <a:schemeClr val="accent3"/>
              </a:buClr>
              <a:defRPr sz="2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Body text – Arial 28pt</a:t>
            </a:r>
          </a:p>
          <a:p>
            <a:pPr lvl="1"/>
            <a:r>
              <a:rPr lang="en-US" dirty="0"/>
              <a:t>Second text – Arial 28pt</a:t>
            </a:r>
          </a:p>
          <a:p>
            <a:pPr lvl="2"/>
            <a:r>
              <a:rPr lang="en-US" dirty="0"/>
              <a:t>Third text – Arial 28pt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6BE069C4-4455-B24A-B998-756F4026E8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376" y="1484533"/>
            <a:ext cx="5197519" cy="627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accent3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Subtitle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412F56-251C-5647-8495-6F6496AC8332}"/>
              </a:ext>
            </a:extLst>
          </p:cNvPr>
          <p:cNvGrpSpPr/>
          <p:nvPr userDrawn="1"/>
        </p:nvGrpSpPr>
        <p:grpSpPr>
          <a:xfrm>
            <a:off x="0" y="0"/>
            <a:ext cx="12192000" cy="1029589"/>
            <a:chOff x="0" y="0"/>
            <a:chExt cx="12192000" cy="10295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93FD40-5F1A-2843-9779-FC2314E1FD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 flipV="1">
              <a:off x="0" y="0"/>
              <a:ext cx="12192000" cy="1029589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10" name="Picture 9" descr="University of Nottingham logo">
              <a:extLst>
                <a:ext uri="{FF2B5EF4-FFF2-40B4-BE49-F238E27FC236}">
                  <a16:creationId xmlns:a16="http://schemas.microsoft.com/office/drawing/2014/main" id="{A71B1CB0-0A90-F947-8226-B66F76D89D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32632" cy="10295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 dirty="0"/>
              <a:t>Title and visual content – add slide title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496514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Fact &amp; Figures Slide 2">
    <p:bg>
      <p:bgPr>
        <a:solidFill>
          <a:schemeClr val="accent5">
            <a:alpha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753018E-1432-7544-BE78-20661EEA3D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635555" y="-5461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>
                <a:solidFill>
                  <a:schemeClr val="tx2"/>
                </a:solidFill>
              </a:rPr>
              <a:t>Use this slide to showcase key facts and figures by editing the text in these boxes. Options with more boxes are also available in under the ’Layouts’ button.</a:t>
            </a:r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D944C8EB-D3E3-3B4F-9FC5-E6B185D2F5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099117" y="3806825"/>
            <a:ext cx="6096000" cy="3051175"/>
          </a:xfrm>
          <a:prstGeom prst="rect">
            <a:avLst/>
          </a:prstGeom>
          <a:solidFill>
            <a:schemeClr val="accent3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A563FF-1797-7C47-B195-3DD52F253B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099117" y="1030288"/>
            <a:ext cx="6096000" cy="2776537"/>
          </a:xfrm>
          <a:prstGeom prst="rect">
            <a:avLst/>
          </a:prstGeom>
          <a:solidFill>
            <a:schemeClr val="accent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1" name="Footer Placeholder 3">
            <a:extLst>
              <a:ext uri="{FF2B5EF4-FFF2-40B4-BE49-F238E27FC236}">
                <a16:creationId xmlns:a16="http://schemas.microsoft.com/office/drawing/2014/main" id="{0DDCE267-4A5F-E145-8792-06BF12597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4804" y="6356350"/>
            <a:ext cx="3469252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/>
              <a:t>Name, Department</a:t>
            </a:r>
          </a:p>
        </p:txBody>
      </p:sp>
      <p:sp>
        <p:nvSpPr>
          <p:cNvPr id="24" name="Text Placeholder 6">
            <a:extLst>
              <a:ext uri="{FF2B5EF4-FFF2-40B4-BE49-F238E27FC236}">
                <a16:creationId xmlns:a16="http://schemas.microsoft.com/office/drawing/2014/main" id="{8880FF51-74C3-C140-A39F-F630B144804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19451" y="6356350"/>
            <a:ext cx="10800" cy="3651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9" name="Date Placeholder 2">
            <a:extLst>
              <a:ext uri="{FF2B5EF4-FFF2-40B4-BE49-F238E27FC236}">
                <a16:creationId xmlns:a16="http://schemas.microsoft.com/office/drawing/2014/main" id="{F5E29404-E355-8C40-B064-5EED9D5084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375" y="6356350"/>
            <a:ext cx="1613716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F4AE2FA4-A530-1540-800A-6A0ACFD551D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526771" y="4633351"/>
            <a:ext cx="2242659" cy="125572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sz="2800" b="1">
                <a:solidFill>
                  <a:schemeClr val="bg1"/>
                </a:solidFill>
              </a:defRPr>
            </a:lvl1pPr>
            <a:lvl2pPr marL="457200" indent="0">
              <a:buNone/>
              <a:defRPr sz="3000" b="1">
                <a:solidFill>
                  <a:schemeClr val="bg1"/>
                </a:solidFill>
              </a:defRPr>
            </a:lvl2pPr>
            <a:lvl3pPr marL="914400" indent="0">
              <a:buNone/>
              <a:defRPr sz="3000" b="1">
                <a:solidFill>
                  <a:schemeClr val="bg1"/>
                </a:solidFill>
              </a:defRPr>
            </a:lvl3pPr>
            <a:lvl4pPr marL="1371600" indent="0">
              <a:buFont typeface="Arial" panose="020B0604020202020204" pitchFamily="34" charset="0"/>
              <a:buNone/>
              <a:defRPr sz="3000" b="1"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3000" b="1">
                <a:solidFill>
                  <a:schemeClr val="bg1"/>
                </a:solidFill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lang="en-US" dirty="0"/>
              <a:t>Lorem ipsum dolor sit </a:t>
            </a:r>
            <a:r>
              <a:rPr lang="en-US" dirty="0" err="1"/>
              <a:t>amet</a:t>
            </a:r>
            <a:endParaRPr lang="en-US" dirty="0"/>
          </a:p>
        </p:txBody>
      </p:sp>
      <p:sp>
        <p:nvSpPr>
          <p:cNvPr id="27" name="Text Placeholder 14">
            <a:extLst>
              <a:ext uri="{FF2B5EF4-FFF2-40B4-BE49-F238E27FC236}">
                <a16:creationId xmlns:a16="http://schemas.microsoft.com/office/drawing/2014/main" id="{3DF3D1FC-03B8-E04D-9DA6-CDB5C487C44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316246" y="4337926"/>
            <a:ext cx="3210526" cy="168507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1500" b="1">
                <a:solidFill>
                  <a:schemeClr val="bg1"/>
                </a:solidFill>
              </a:defRPr>
            </a:lvl1pPr>
            <a:lvl2pPr>
              <a:defRPr sz="3600"/>
            </a:lvl2pPr>
            <a:lvl3pPr>
              <a:defRPr sz="3600"/>
            </a:lvl3pPr>
            <a:lvl4pPr>
              <a:defRPr sz="3600"/>
            </a:lvl4pPr>
            <a:lvl5pPr>
              <a:defRPr sz="3600"/>
            </a:lvl5pPr>
          </a:lstStyle>
          <a:p>
            <a:pPr lvl="0"/>
            <a:r>
              <a:rPr lang="en-US" dirty="0"/>
              <a:t>£2m</a:t>
            </a:r>
          </a:p>
        </p:txBody>
      </p:sp>
      <p:sp>
        <p:nvSpPr>
          <p:cNvPr id="25" name="Text Placeholder 25">
            <a:extLst>
              <a:ext uri="{FF2B5EF4-FFF2-40B4-BE49-F238E27FC236}">
                <a16:creationId xmlns:a16="http://schemas.microsoft.com/office/drawing/2014/main" id="{068041AD-7E16-B244-948E-4A952E4DA0B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321909" y="3053645"/>
            <a:ext cx="5611786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3000" b="1">
                <a:solidFill>
                  <a:schemeClr val="bg1"/>
                </a:solidFill>
              </a:defRPr>
            </a:lvl2pPr>
            <a:lvl3pPr marL="914400" indent="0">
              <a:buNone/>
              <a:defRPr sz="3000" b="1">
                <a:solidFill>
                  <a:schemeClr val="bg1"/>
                </a:solidFill>
              </a:defRPr>
            </a:lvl3pPr>
            <a:lvl4pPr marL="1371600" indent="0">
              <a:buFont typeface="Arial" panose="020B0604020202020204" pitchFamily="34" charset="0"/>
              <a:buNone/>
              <a:defRPr sz="3000" b="1">
                <a:solidFill>
                  <a:schemeClr val="bg1"/>
                </a:solidFill>
              </a:defRPr>
            </a:lvl4pPr>
            <a:lvl5pPr marL="1828800" indent="0">
              <a:buFont typeface="Arial" panose="020B0604020202020204" pitchFamily="34" charset="0"/>
              <a:buNone/>
              <a:defRPr sz="30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885012C2-4993-F54F-A804-693637D33D7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16246" y="1325014"/>
            <a:ext cx="4107914" cy="168507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1500" b="1">
                <a:solidFill>
                  <a:schemeClr val="tx1"/>
                </a:solidFill>
              </a:defRPr>
            </a:lvl1pPr>
            <a:lvl2pPr>
              <a:defRPr sz="3600"/>
            </a:lvl2pPr>
            <a:lvl3pPr>
              <a:defRPr sz="3600"/>
            </a:lvl3pPr>
            <a:lvl4pPr>
              <a:defRPr sz="3600"/>
            </a:lvl4pPr>
            <a:lvl5pPr>
              <a:defRPr sz="3600"/>
            </a:lvl5pPr>
          </a:lstStyle>
          <a:p>
            <a:pPr lvl="0"/>
            <a:r>
              <a:rPr lang="en-US" dirty="0"/>
              <a:t>1 in 5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479377" y="2133603"/>
            <a:ext cx="5197519" cy="3746498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lang="en-GB" sz="2800" smtClean="0">
                <a:solidFill>
                  <a:schemeClr val="tx1"/>
                </a:solidFill>
                <a:effectLst/>
              </a:defRPr>
            </a:lvl1pPr>
            <a:lvl2pPr>
              <a:buClr>
                <a:schemeClr val="accent3"/>
              </a:buClr>
              <a:defRPr sz="2800">
                <a:solidFill>
                  <a:schemeClr val="tx1"/>
                </a:solidFill>
              </a:defRPr>
            </a:lvl2pPr>
            <a:lvl3pPr>
              <a:buClr>
                <a:schemeClr val="accent3"/>
              </a:buClr>
              <a:defRPr sz="2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Body text – Arial 28pt</a:t>
            </a:r>
          </a:p>
          <a:p>
            <a:pPr lvl="1"/>
            <a:r>
              <a:rPr lang="en-US" dirty="0"/>
              <a:t>Second text – Arial 28pt</a:t>
            </a:r>
          </a:p>
          <a:p>
            <a:pPr lvl="2"/>
            <a:r>
              <a:rPr lang="en-US" dirty="0"/>
              <a:t>Third text – Arial 28pt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6BE069C4-4455-B24A-B998-756F4026E8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376" y="1484533"/>
            <a:ext cx="5197519" cy="627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accent3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Subtitle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412F56-251C-5647-8495-6F6496AC8332}"/>
              </a:ext>
            </a:extLst>
          </p:cNvPr>
          <p:cNvGrpSpPr/>
          <p:nvPr userDrawn="1"/>
        </p:nvGrpSpPr>
        <p:grpSpPr>
          <a:xfrm>
            <a:off x="0" y="0"/>
            <a:ext cx="12192000" cy="1029589"/>
            <a:chOff x="0" y="0"/>
            <a:chExt cx="12192000" cy="10295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93FD40-5F1A-2843-9779-FC2314E1FD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 flipV="1">
              <a:off x="0" y="0"/>
              <a:ext cx="12192000" cy="1029589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10" name="Picture 9" descr="University of Nottingham logo">
              <a:extLst>
                <a:ext uri="{FF2B5EF4-FFF2-40B4-BE49-F238E27FC236}">
                  <a16:creationId xmlns:a16="http://schemas.microsoft.com/office/drawing/2014/main" id="{A71B1CB0-0A90-F947-8226-B66F76D89D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32632" cy="10295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 dirty="0"/>
              <a:t>Title and visual content – add slide title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286646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&amp; Text Grid Slide">
    <p:bg>
      <p:bgPr>
        <a:solidFill>
          <a:schemeClr val="accent5">
            <a:alpha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/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Footer Placeholder 3">
            <a:extLst>
              <a:ext uri="{FF2B5EF4-FFF2-40B4-BE49-F238E27FC236}">
                <a16:creationId xmlns:a16="http://schemas.microsoft.com/office/drawing/2014/main" id="{84666CE4-75BF-B34F-8276-FC5F1A57F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07644" y="6356350"/>
            <a:ext cx="3469252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/>
              <a:t>Name, Department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FAD10673-0692-CB4F-8CF7-113E8374164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082291" y="6356350"/>
            <a:ext cx="10800" cy="3651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3" name="Date Placeholder 2">
            <a:extLst>
              <a:ext uri="{FF2B5EF4-FFF2-40B4-BE49-F238E27FC236}">
                <a16:creationId xmlns:a16="http://schemas.microsoft.com/office/drawing/2014/main" id="{8C5D4842-7C0F-EC46-A474-5DF0CEC9CED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375" y="6356350"/>
            <a:ext cx="1486993" cy="365125"/>
          </a:xfrm>
          <a:prstGeom prst="rect">
            <a:avLst/>
          </a:prstGeom>
        </p:spPr>
        <p:txBody>
          <a:bodyPr/>
          <a:lstStyle/>
          <a:p>
            <a:fld id="{285EAF73-EE3C-41B7-AE89-4A15C844158B}" type="datetime4">
              <a:rPr lang="en-GB" smtClean="0"/>
              <a:t>13 February 2025</a:t>
            </a:fld>
            <a:endParaRPr lang="en-GB"/>
          </a:p>
        </p:txBody>
      </p:sp>
      <p:sp>
        <p:nvSpPr>
          <p:cNvPr id="53" name="Text Placeholder 47">
            <a:extLst>
              <a:ext uri="{FF2B5EF4-FFF2-40B4-BE49-F238E27FC236}">
                <a16:creationId xmlns:a16="http://schemas.microsoft.com/office/drawing/2014/main" id="{1D5925E4-B891-944B-91DC-A261A1D5FDE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753600" y="3450545"/>
            <a:ext cx="2438400" cy="2438400"/>
          </a:xfrm>
          <a:prstGeom prst="rect">
            <a:avLst/>
          </a:prstGeom>
          <a:solidFill>
            <a:schemeClr val="accent1"/>
          </a:solidFill>
        </p:spPr>
        <p:txBody>
          <a:bodyPr lIns="180000" tIns="180000" rIns="180000" bIns="180000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3" name="Picture Placeholder 16">
            <a:extLst>
              <a:ext uri="{FF2B5EF4-FFF2-40B4-BE49-F238E27FC236}">
                <a16:creationId xmlns:a16="http://schemas.microsoft.com/office/drawing/2014/main" id="{0963E11F-32F1-6544-8FF4-C1EF6F642B9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753600" y="1018730"/>
            <a:ext cx="2438400" cy="2438400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/>
          <a:lstStyle>
            <a:lvl1pPr marL="0" indent="0" algn="ctr">
              <a:buNone/>
              <a:defRPr sz="2400"/>
            </a:lvl1pPr>
          </a:lstStyle>
          <a:p>
            <a:endParaRPr lang="en-US"/>
          </a:p>
        </p:txBody>
      </p:sp>
      <p:sp>
        <p:nvSpPr>
          <p:cNvPr id="44" name="Picture Placeholder 16">
            <a:extLst>
              <a:ext uri="{FF2B5EF4-FFF2-40B4-BE49-F238E27FC236}">
                <a16:creationId xmlns:a16="http://schemas.microsoft.com/office/drawing/2014/main" id="{FF92A6B8-47C8-B244-9D3E-90F39EE6939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315200" y="3450545"/>
            <a:ext cx="2438400" cy="2438400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/>
          <a:lstStyle>
            <a:lvl1pPr marL="0" indent="0" algn="ctr">
              <a:buNone/>
              <a:defRPr sz="2400"/>
            </a:lvl1pPr>
          </a:lstStyle>
          <a:p>
            <a:endParaRPr lang="en-US"/>
          </a:p>
        </p:txBody>
      </p:sp>
      <p:sp>
        <p:nvSpPr>
          <p:cNvPr id="52" name="Text Placeholder 47">
            <a:extLst>
              <a:ext uri="{FF2B5EF4-FFF2-40B4-BE49-F238E27FC236}">
                <a16:creationId xmlns:a16="http://schemas.microsoft.com/office/drawing/2014/main" id="{FAC8937D-B337-F944-8F1C-14A4768CD59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315200" y="1018730"/>
            <a:ext cx="2438400" cy="2438400"/>
          </a:xfrm>
          <a:prstGeom prst="rect">
            <a:avLst/>
          </a:prstGeom>
          <a:solidFill>
            <a:schemeClr val="accent2"/>
          </a:solidFill>
        </p:spPr>
        <p:txBody>
          <a:bodyPr lIns="180000" tIns="180000" rIns="180000" bIns="180000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1" name="Text Placeholder 47">
            <a:extLst>
              <a:ext uri="{FF2B5EF4-FFF2-40B4-BE49-F238E27FC236}">
                <a16:creationId xmlns:a16="http://schemas.microsoft.com/office/drawing/2014/main" id="{887255BA-4BF0-E844-8BE7-3D125B568E2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876800" y="3450545"/>
            <a:ext cx="2438400" cy="2438400"/>
          </a:xfrm>
          <a:prstGeom prst="rect">
            <a:avLst/>
          </a:prstGeom>
          <a:solidFill>
            <a:schemeClr val="accent3"/>
          </a:solidFill>
        </p:spPr>
        <p:txBody>
          <a:bodyPr lIns="180000" tIns="180000" rIns="180000" bIns="180000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2" name="Picture Placeholder 16">
            <a:extLst>
              <a:ext uri="{FF2B5EF4-FFF2-40B4-BE49-F238E27FC236}">
                <a16:creationId xmlns:a16="http://schemas.microsoft.com/office/drawing/2014/main" id="{98C0DB2D-35D1-F142-B809-1833736CA62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876800" y="1018730"/>
            <a:ext cx="2438400" cy="2438400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/>
          <a:lstStyle>
            <a:lvl1pPr marL="0" indent="0" algn="ctr">
              <a:buNone/>
              <a:defRPr sz="2400"/>
            </a:lvl1pPr>
          </a:lstStyle>
          <a:p>
            <a:endParaRPr lang="en-US"/>
          </a:p>
        </p:txBody>
      </p:sp>
      <p:sp>
        <p:nvSpPr>
          <p:cNvPr id="45" name="Picture Placeholder 16">
            <a:extLst>
              <a:ext uri="{FF2B5EF4-FFF2-40B4-BE49-F238E27FC236}">
                <a16:creationId xmlns:a16="http://schemas.microsoft.com/office/drawing/2014/main" id="{5BBCD3E3-1554-B049-8AAF-DF0C933C46F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2438400" y="3450545"/>
            <a:ext cx="2438400" cy="2438400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/>
          <a:lstStyle>
            <a:lvl1pPr marL="0" indent="0" algn="ctr">
              <a:buNone/>
              <a:defRPr sz="2400"/>
            </a:lvl1pPr>
          </a:lstStyle>
          <a:p>
            <a:endParaRPr lang="en-US"/>
          </a:p>
        </p:txBody>
      </p:sp>
      <p:sp>
        <p:nvSpPr>
          <p:cNvPr id="50" name="Text Placeholder 47">
            <a:extLst>
              <a:ext uri="{FF2B5EF4-FFF2-40B4-BE49-F238E27FC236}">
                <a16:creationId xmlns:a16="http://schemas.microsoft.com/office/drawing/2014/main" id="{7C62DAF7-D2F9-5D47-AB79-7712B92267C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438400" y="1018730"/>
            <a:ext cx="2438400" cy="2438400"/>
          </a:xfrm>
          <a:prstGeom prst="rect">
            <a:avLst/>
          </a:prstGeom>
          <a:solidFill>
            <a:schemeClr val="accent4"/>
          </a:solidFill>
        </p:spPr>
        <p:txBody>
          <a:bodyPr lIns="180000" tIns="180000" rIns="180000" bIns="180000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8" name="Text Placeholder 47">
            <a:extLst>
              <a:ext uri="{FF2B5EF4-FFF2-40B4-BE49-F238E27FC236}">
                <a16:creationId xmlns:a16="http://schemas.microsoft.com/office/drawing/2014/main" id="{BBB06489-33E6-1442-BC2F-397F1EC4EAB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0" y="3450545"/>
            <a:ext cx="2438400" cy="2438400"/>
          </a:xfrm>
          <a:prstGeom prst="rect">
            <a:avLst/>
          </a:prstGeom>
          <a:solidFill>
            <a:schemeClr val="accent5"/>
          </a:solidFill>
        </p:spPr>
        <p:txBody>
          <a:bodyPr lIns="180000" tIns="180000" rIns="180000" bIns="180000"/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CE0FFA53-4B53-0345-BD1D-3380331FADA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018730"/>
            <a:ext cx="2438400" cy="2438400"/>
          </a:xfrm>
          <a:prstGeom prst="rect">
            <a:avLst/>
          </a:pr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anchor="ctr"/>
          <a:lstStyle>
            <a:lvl1pPr marL="0" indent="0" algn="ctr">
              <a:buNone/>
              <a:defRPr sz="2400"/>
            </a:lvl1pPr>
          </a:lstStyle>
          <a:p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412F56-251C-5647-8495-6F6496AC8332}"/>
              </a:ext>
            </a:extLst>
          </p:cNvPr>
          <p:cNvGrpSpPr/>
          <p:nvPr userDrawn="1"/>
        </p:nvGrpSpPr>
        <p:grpSpPr>
          <a:xfrm>
            <a:off x="0" y="0"/>
            <a:ext cx="12192000" cy="1029589"/>
            <a:chOff x="0" y="0"/>
            <a:chExt cx="12192000" cy="10295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93FD40-5F1A-2843-9779-FC2314E1FD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 flipV="1">
              <a:off x="0" y="0"/>
              <a:ext cx="12192000" cy="1029589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10" name="Picture 9" descr="University of Nottingham logo">
              <a:extLst>
                <a:ext uri="{FF2B5EF4-FFF2-40B4-BE49-F238E27FC236}">
                  <a16:creationId xmlns:a16="http://schemas.microsoft.com/office/drawing/2014/main" id="{A71B1CB0-0A90-F947-8226-B66F76D89D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32632" cy="10295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 dirty="0"/>
              <a:t>Title and visual content – add slide title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215211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&amp; Image Slide">
    <p:bg>
      <p:bgPr>
        <a:solidFill>
          <a:schemeClr val="accent5">
            <a:alpha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71990D2C-E643-0846-B649-81EC000B69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635555" y="-5461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>
                <a:solidFill>
                  <a:schemeClr val="tx2"/>
                </a:solidFill>
              </a:rPr>
              <a:t>Drag and drop an image onto this slide or click the picture icon to select an image. You can find our </a:t>
            </a:r>
            <a:r>
              <a:rPr lang="en-US" sz="1600" err="1">
                <a:solidFill>
                  <a:schemeClr val="tx2"/>
                </a:solidFill>
              </a:rPr>
              <a:t>imagebank</a:t>
            </a:r>
            <a:r>
              <a:rPr lang="en-US" sz="1600">
                <a:solidFill>
                  <a:schemeClr val="tx2"/>
                </a:solidFill>
              </a:rPr>
              <a:t> here:</a:t>
            </a:r>
          </a:p>
          <a:p>
            <a:pPr algn="l"/>
            <a:r>
              <a:rPr lang="en-US" sz="1600" err="1">
                <a:solidFill>
                  <a:schemeClr val="tx2"/>
                </a:solidFill>
                <a:hlinkClick r:id="rId2"/>
              </a:rPr>
              <a:t>www.nottingham.ac.uk</a:t>
            </a:r>
            <a:r>
              <a:rPr lang="en-US" sz="1600">
                <a:solidFill>
                  <a:schemeClr val="tx2"/>
                </a:solidFill>
                <a:hlinkClick r:id="rId2"/>
              </a:rPr>
              <a:t>/</a:t>
            </a:r>
            <a:r>
              <a:rPr lang="en-US" sz="1600" err="1">
                <a:solidFill>
                  <a:schemeClr val="tx2"/>
                </a:solidFill>
                <a:hlinkClick r:id="rId2"/>
              </a:rPr>
              <a:t>imagebank</a:t>
            </a:r>
            <a:r>
              <a:rPr lang="en-US" sz="1600">
                <a:solidFill>
                  <a:schemeClr val="tx2"/>
                </a:solidFill>
                <a:hlinkClick r:id="rId2"/>
              </a:rPr>
              <a:t> </a:t>
            </a:r>
            <a:endParaRPr lang="en-US" sz="1600">
              <a:solidFill>
                <a:schemeClr val="tx2"/>
              </a:solidFill>
            </a:endParaRPr>
          </a:p>
        </p:txBody>
      </p:sp>
      <p:sp>
        <p:nvSpPr>
          <p:cNvPr id="18" name="Footer Placeholder 3">
            <a:extLst>
              <a:ext uri="{FF2B5EF4-FFF2-40B4-BE49-F238E27FC236}">
                <a16:creationId xmlns:a16="http://schemas.microsoft.com/office/drawing/2014/main" id="{68816193-F97B-4A43-B903-C799F573E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4804" y="6356350"/>
            <a:ext cx="3469252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/>
              <a:t>Name, Department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DE47A69B-7B76-B441-995B-5AF42134239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19451" y="6356350"/>
            <a:ext cx="10800" cy="3651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6" name="Date Placeholder 2">
            <a:extLst>
              <a:ext uri="{FF2B5EF4-FFF2-40B4-BE49-F238E27FC236}">
                <a16:creationId xmlns:a16="http://schemas.microsoft.com/office/drawing/2014/main" id="{478D9FEA-DB2B-6A45-97A4-F6B0D4E2E4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375" y="6356350"/>
            <a:ext cx="1613716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D3390C2-6273-9244-A9F3-90837D6D6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05653" y="924978"/>
            <a:ext cx="6086347" cy="5933022"/>
          </a:xfrm>
          <a:prstGeom prst="rect">
            <a:avLst/>
          </a:prstGeom>
        </p:spPr>
      </p:pic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E0CE78B1-0A9D-D049-8709-9CE32BD9D2A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096000" y="1029589"/>
            <a:ext cx="6096000" cy="582771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E3763FFE-87B6-D04C-8D15-AC31B471D13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15178" y="4895151"/>
            <a:ext cx="6076822" cy="1962150"/>
          </a:xfrm>
          <a:prstGeom prst="rect">
            <a:avLst/>
          </a:prstGeom>
          <a:gradFill>
            <a:gsLst>
              <a:gs pos="0">
                <a:schemeClr val="accent5">
                  <a:alpha val="0"/>
                </a:schemeClr>
              </a:gs>
              <a:gs pos="100000">
                <a:schemeClr val="accent5">
                  <a:alpha val="50000"/>
                </a:schemeClr>
              </a:gs>
            </a:gsLst>
            <a:lin ang="5400000" scaled="1"/>
          </a:gradFill>
        </p:spPr>
        <p:txBody>
          <a:bodyPr>
            <a:normAutofit/>
          </a:bodyPr>
          <a:lstStyle>
            <a:lvl1pPr marL="0" indent="0"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479377" y="2133603"/>
            <a:ext cx="5197519" cy="3746498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lang="en-GB" sz="2800" smtClean="0">
                <a:solidFill>
                  <a:schemeClr val="tx1"/>
                </a:solidFill>
                <a:effectLst/>
              </a:defRPr>
            </a:lvl1pPr>
            <a:lvl2pPr>
              <a:buClr>
                <a:schemeClr val="accent3"/>
              </a:buClr>
              <a:defRPr sz="2800">
                <a:solidFill>
                  <a:schemeClr val="tx1"/>
                </a:solidFill>
              </a:defRPr>
            </a:lvl2pPr>
            <a:lvl3pPr>
              <a:buClr>
                <a:schemeClr val="accent3"/>
              </a:buClr>
              <a:defRPr sz="2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Body text – Arial 28pt</a:t>
            </a:r>
          </a:p>
          <a:p>
            <a:pPr lvl="1"/>
            <a:r>
              <a:rPr lang="en-US" dirty="0"/>
              <a:t>Second text – Arial 28pt</a:t>
            </a:r>
          </a:p>
          <a:p>
            <a:pPr lvl="2"/>
            <a:r>
              <a:rPr lang="en-US" dirty="0"/>
              <a:t>Third text – Arial 28pt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6BE069C4-4455-B24A-B998-756F4026E8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376" y="1484533"/>
            <a:ext cx="5197519" cy="627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accent3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Subtitle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412F56-251C-5647-8495-6F6496AC8332}"/>
              </a:ext>
            </a:extLst>
          </p:cNvPr>
          <p:cNvGrpSpPr/>
          <p:nvPr userDrawn="1"/>
        </p:nvGrpSpPr>
        <p:grpSpPr>
          <a:xfrm>
            <a:off x="0" y="0"/>
            <a:ext cx="12192000" cy="1029589"/>
            <a:chOff x="0" y="0"/>
            <a:chExt cx="12192000" cy="10295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93FD40-5F1A-2843-9779-FC2314E1FD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 flipV="1">
              <a:off x="0" y="0"/>
              <a:ext cx="12192000" cy="1029589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10" name="Picture 9" descr="University of Nottingham logo">
              <a:extLst>
                <a:ext uri="{FF2B5EF4-FFF2-40B4-BE49-F238E27FC236}">
                  <a16:creationId xmlns:a16="http://schemas.microsoft.com/office/drawing/2014/main" id="{A71B1CB0-0A90-F947-8226-B66F76D89D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32632" cy="10295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 dirty="0"/>
              <a:t>Title and visual content – add slide title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676809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&amp; Image Slide Dark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71990D2C-E643-0846-B649-81EC000B69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635555" y="-5461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>
                <a:solidFill>
                  <a:schemeClr val="tx2"/>
                </a:solidFill>
              </a:rPr>
              <a:t>Drag and drop an image onto this slide or click the picture icon to select an image. You can find our </a:t>
            </a:r>
            <a:r>
              <a:rPr lang="en-US" sz="1600" err="1">
                <a:solidFill>
                  <a:schemeClr val="tx2"/>
                </a:solidFill>
              </a:rPr>
              <a:t>imagebank</a:t>
            </a:r>
            <a:r>
              <a:rPr lang="en-US" sz="1600">
                <a:solidFill>
                  <a:schemeClr val="tx2"/>
                </a:solidFill>
              </a:rPr>
              <a:t> here:</a:t>
            </a:r>
          </a:p>
          <a:p>
            <a:pPr algn="l"/>
            <a:r>
              <a:rPr lang="en-US" sz="1600" err="1">
                <a:solidFill>
                  <a:schemeClr val="tx2"/>
                </a:solidFill>
                <a:hlinkClick r:id="rId2"/>
              </a:rPr>
              <a:t>www.nottingham.ac.uk</a:t>
            </a:r>
            <a:r>
              <a:rPr lang="en-US" sz="1600">
                <a:solidFill>
                  <a:schemeClr val="tx2"/>
                </a:solidFill>
                <a:hlinkClick r:id="rId2"/>
              </a:rPr>
              <a:t>/</a:t>
            </a:r>
            <a:r>
              <a:rPr lang="en-US" sz="1600" err="1">
                <a:solidFill>
                  <a:schemeClr val="tx2"/>
                </a:solidFill>
                <a:hlinkClick r:id="rId2"/>
              </a:rPr>
              <a:t>imagebank</a:t>
            </a:r>
            <a:r>
              <a:rPr lang="en-US" sz="1600">
                <a:solidFill>
                  <a:schemeClr val="tx2"/>
                </a:solidFill>
                <a:hlinkClick r:id="rId2"/>
              </a:rPr>
              <a:t> </a:t>
            </a:r>
            <a:endParaRPr lang="en-US" sz="1600">
              <a:solidFill>
                <a:schemeClr val="tx2"/>
              </a:solidFill>
            </a:endParaRPr>
          </a:p>
        </p:txBody>
      </p:sp>
      <p:sp>
        <p:nvSpPr>
          <p:cNvPr id="18" name="Footer Placeholder 3">
            <a:extLst>
              <a:ext uri="{FF2B5EF4-FFF2-40B4-BE49-F238E27FC236}">
                <a16:creationId xmlns:a16="http://schemas.microsoft.com/office/drawing/2014/main" id="{D90419B6-7C51-714B-B9AF-5A83311100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4804" y="6356350"/>
            <a:ext cx="3469252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Name, Department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F403D8CA-B469-274B-A619-DD30F98BF64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19451" y="6356350"/>
            <a:ext cx="108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6" name="Date Placeholder 2">
            <a:extLst>
              <a:ext uri="{FF2B5EF4-FFF2-40B4-BE49-F238E27FC236}">
                <a16:creationId xmlns:a16="http://schemas.microsoft.com/office/drawing/2014/main" id="{2829581F-89A7-2F45-AEDF-13BBA609D00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375" y="6356350"/>
            <a:ext cx="1613716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GB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D3390C2-6273-9244-A9F3-90837D6D6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05653" y="924978"/>
            <a:ext cx="6086347" cy="5933022"/>
          </a:xfrm>
          <a:prstGeom prst="rect">
            <a:avLst/>
          </a:prstGeom>
        </p:spPr>
      </p:pic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E0CE78B1-0A9D-D049-8709-9CE32BD9D2A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096000" y="1029589"/>
            <a:ext cx="6096000" cy="582771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Text Placeholder 12">
            <a:extLst>
              <a:ext uri="{FF2B5EF4-FFF2-40B4-BE49-F238E27FC236}">
                <a16:creationId xmlns:a16="http://schemas.microsoft.com/office/drawing/2014/main" id="{E3763FFE-87B6-D04C-8D15-AC31B471D13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15178" y="4895151"/>
            <a:ext cx="6076822" cy="1962150"/>
          </a:xfrm>
          <a:prstGeom prst="rect">
            <a:avLst/>
          </a:prstGeom>
          <a:gradFill>
            <a:gsLst>
              <a:gs pos="0">
                <a:schemeClr val="accent5">
                  <a:alpha val="0"/>
                </a:schemeClr>
              </a:gs>
              <a:gs pos="100000">
                <a:schemeClr val="accent5">
                  <a:alpha val="50000"/>
                </a:schemeClr>
              </a:gs>
            </a:gsLst>
            <a:lin ang="5400000" scaled="1"/>
          </a:gradFill>
        </p:spPr>
        <p:txBody>
          <a:bodyPr>
            <a:normAutofit/>
          </a:bodyPr>
          <a:lstStyle>
            <a:lvl1pPr marL="0" indent="0"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479377" y="2133603"/>
            <a:ext cx="5197519" cy="3746498"/>
          </a:xfrm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defRPr lang="en-GB" sz="2800" smtClean="0">
                <a:solidFill>
                  <a:schemeClr val="bg1"/>
                </a:solidFill>
                <a:effectLst/>
              </a:defRPr>
            </a:lvl1pPr>
            <a:lvl2pPr>
              <a:buClr>
                <a:schemeClr val="accent1"/>
              </a:buClr>
              <a:defRPr sz="2800">
                <a:solidFill>
                  <a:schemeClr val="bg1"/>
                </a:solidFill>
              </a:defRPr>
            </a:lvl2pPr>
            <a:lvl3pPr>
              <a:buClr>
                <a:schemeClr val="accent1"/>
              </a:buClr>
              <a:defRPr sz="2800">
                <a:solidFill>
                  <a:schemeClr val="bg1"/>
                </a:solidFill>
              </a:defRPr>
            </a:lvl3pPr>
          </a:lstStyle>
          <a:p>
            <a:pPr lvl="0"/>
            <a:r>
              <a:rPr lang="en-US" dirty="0"/>
              <a:t>Body text – Arial 28pt</a:t>
            </a:r>
          </a:p>
          <a:p>
            <a:pPr lvl="1"/>
            <a:r>
              <a:rPr lang="en-US" dirty="0"/>
              <a:t>Second text – Arial 28pt</a:t>
            </a:r>
          </a:p>
          <a:p>
            <a:pPr lvl="2"/>
            <a:r>
              <a:rPr lang="en-US" dirty="0"/>
              <a:t>Third text – Arial 28pt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6BE069C4-4455-B24A-B998-756F4026E8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376" y="1484533"/>
            <a:ext cx="5197519" cy="627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bg1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Subtitle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412F56-251C-5647-8495-6F6496AC8332}"/>
              </a:ext>
            </a:extLst>
          </p:cNvPr>
          <p:cNvGrpSpPr/>
          <p:nvPr userDrawn="1"/>
        </p:nvGrpSpPr>
        <p:grpSpPr>
          <a:xfrm>
            <a:off x="0" y="0"/>
            <a:ext cx="12192000" cy="1029589"/>
            <a:chOff x="0" y="0"/>
            <a:chExt cx="12192000" cy="10295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93FD40-5F1A-2843-9779-FC2314E1FD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 flipV="1">
              <a:off x="0" y="0"/>
              <a:ext cx="12192000" cy="1029589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10" name="Picture 9" descr="University of Nottingham logo">
              <a:extLst>
                <a:ext uri="{FF2B5EF4-FFF2-40B4-BE49-F238E27FC236}">
                  <a16:creationId xmlns:a16="http://schemas.microsoft.com/office/drawing/2014/main" id="{A71B1CB0-0A90-F947-8226-B66F76D89D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32632" cy="10295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 dirty="0"/>
              <a:t>Title and visual content – add slide title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26597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18CD7C8D-4EBF-E54E-8157-B82F50C780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2539"/>
          </a:xfrm>
          <a:prstGeom prst="rect">
            <a:avLst/>
          </a:prstGeom>
        </p:spPr>
      </p:pic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E0CE78B1-0A9D-D049-8709-9CE32BD9D2A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1030288"/>
            <a:ext cx="12192000" cy="582771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347CCA2-0399-254E-ACFE-E5730EC8E4F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0" y="4895850"/>
            <a:ext cx="12192000" cy="1962150"/>
          </a:xfrm>
          <a:prstGeom prst="rect">
            <a:avLst/>
          </a:prstGeom>
          <a:gradFill>
            <a:gsLst>
              <a:gs pos="0">
                <a:schemeClr val="accent5">
                  <a:alpha val="0"/>
                </a:schemeClr>
              </a:gs>
              <a:gs pos="100000">
                <a:schemeClr val="accent5">
                  <a:alpha val="50000"/>
                </a:schemeClr>
              </a:gs>
            </a:gsLst>
            <a:lin ang="5400000" scaled="1"/>
          </a:gradFill>
        </p:spPr>
        <p:txBody>
          <a:bodyPr>
            <a:normAutofit/>
          </a:bodyPr>
          <a:lstStyle>
            <a:lvl1pPr marL="0" indent="0"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8" name="Footer Placeholder 3">
            <a:extLst>
              <a:ext uri="{FF2B5EF4-FFF2-40B4-BE49-F238E27FC236}">
                <a16:creationId xmlns:a16="http://schemas.microsoft.com/office/drawing/2014/main" id="{89377BC7-EA60-2841-8608-D79A7C3B71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07644" y="6356350"/>
            <a:ext cx="3469252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Name, Department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77ECF5E4-B74A-FB48-B872-16F3292CF9E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082291" y="6356350"/>
            <a:ext cx="10800" cy="365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7" name="Date Placeholder 2">
            <a:extLst>
              <a:ext uri="{FF2B5EF4-FFF2-40B4-BE49-F238E27FC236}">
                <a16:creationId xmlns:a16="http://schemas.microsoft.com/office/drawing/2014/main" id="{71412D12-3864-394B-985D-3364B1646D3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375" y="6356350"/>
            <a:ext cx="1486993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85EAF73-EE3C-41B7-AE89-4A15C844158B}" type="datetime4">
              <a:rPr lang="en-GB" smtClean="0"/>
              <a:pPr/>
              <a:t>13 February 2025</a:t>
            </a:fld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1990D2C-E643-0846-B649-81EC000B69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635555" y="-5461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>
                <a:solidFill>
                  <a:schemeClr val="tx2"/>
                </a:solidFill>
              </a:rPr>
              <a:t>Drag and drop an image onto this slide or click the picture icon to select an image. You can find our </a:t>
            </a:r>
            <a:r>
              <a:rPr lang="en-US" sz="1600" err="1">
                <a:solidFill>
                  <a:schemeClr val="tx2"/>
                </a:solidFill>
              </a:rPr>
              <a:t>imagebank</a:t>
            </a:r>
            <a:r>
              <a:rPr lang="en-US" sz="1600">
                <a:solidFill>
                  <a:schemeClr val="tx2"/>
                </a:solidFill>
              </a:rPr>
              <a:t> here:</a:t>
            </a:r>
          </a:p>
          <a:p>
            <a:pPr algn="l"/>
            <a:r>
              <a:rPr lang="en-US" sz="1600" err="1">
                <a:solidFill>
                  <a:schemeClr val="tx2"/>
                </a:solidFill>
                <a:hlinkClick r:id="rId3"/>
              </a:rPr>
              <a:t>www.nottingham.ac.uk</a:t>
            </a:r>
            <a:r>
              <a:rPr lang="en-US" sz="1600">
                <a:solidFill>
                  <a:schemeClr val="tx2"/>
                </a:solidFill>
                <a:hlinkClick r:id="rId3"/>
              </a:rPr>
              <a:t>/</a:t>
            </a:r>
            <a:r>
              <a:rPr lang="en-US" sz="1600" err="1">
                <a:solidFill>
                  <a:schemeClr val="tx2"/>
                </a:solidFill>
                <a:hlinkClick r:id="rId3"/>
              </a:rPr>
              <a:t>imagebank</a:t>
            </a:r>
            <a:r>
              <a:rPr lang="en-US" sz="1600">
                <a:solidFill>
                  <a:schemeClr val="tx2"/>
                </a:solidFill>
                <a:hlinkClick r:id="rId3"/>
              </a:rPr>
              <a:t> </a:t>
            </a:r>
            <a:endParaRPr lang="en-US" sz="1600">
              <a:solidFill>
                <a:schemeClr val="tx2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412F56-251C-5647-8495-6F6496AC8332}"/>
              </a:ext>
            </a:extLst>
          </p:cNvPr>
          <p:cNvGrpSpPr/>
          <p:nvPr userDrawn="1"/>
        </p:nvGrpSpPr>
        <p:grpSpPr>
          <a:xfrm>
            <a:off x="0" y="0"/>
            <a:ext cx="12192000" cy="1029589"/>
            <a:chOff x="0" y="0"/>
            <a:chExt cx="12192000" cy="10295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93FD40-5F1A-2843-9779-FC2314E1FD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 flipV="1">
              <a:off x="0" y="0"/>
              <a:ext cx="12192000" cy="1029589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10" name="Picture 9" descr="University of Nottingham logo">
              <a:extLst>
                <a:ext uri="{FF2B5EF4-FFF2-40B4-BE49-F238E27FC236}">
                  <a16:creationId xmlns:a16="http://schemas.microsoft.com/office/drawing/2014/main" id="{A71B1CB0-0A90-F947-8226-B66F76D89D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32632" cy="10295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 dirty="0"/>
              <a:t>Title and visual content – add slide title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350482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bg>
      <p:bgPr>
        <a:solidFill>
          <a:schemeClr val="accent5">
            <a:alpha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A65D2-2D2D-DB44-9415-42AF009172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5125" y="44201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sz="2800" baseline="0">
                <a:solidFill>
                  <a:schemeClr val="accent5"/>
                </a:solidFill>
              </a:defRPr>
            </a:lvl1pPr>
          </a:lstStyle>
          <a:p>
            <a:r>
              <a:rPr lang="en-US" dirty="0"/>
              <a:t>Blank slide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214107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 with Castle Icon">
    <p:bg>
      <p:bgPr>
        <a:solidFill>
          <a:schemeClr val="accent5">
            <a:alpha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University of Nottingham logo">
            <a:extLst>
              <a:ext uri="{FF2B5EF4-FFF2-40B4-BE49-F238E27FC236}">
                <a16:creationId xmlns:a16="http://schemas.microsoft.com/office/drawing/2014/main" id="{05AFCAE9-B754-8C4D-B7F9-C051D54669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032632" cy="1029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77376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- Earth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7483873-86BD-454E-AF6E-E4D2764B65F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76719" y="1123805"/>
            <a:ext cx="4629834" cy="461039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ctr"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End slide</a:t>
            </a:r>
            <a:br>
              <a:rPr lang="en-US" dirty="0"/>
            </a:br>
            <a:r>
              <a:rPr lang="en-US" dirty="0"/>
              <a:t>questions?</a:t>
            </a:r>
            <a:endParaRPr lang="en-GB" dirty="0"/>
          </a:p>
        </p:txBody>
      </p:sp>
      <p:pic>
        <p:nvPicPr>
          <p:cNvPr id="9" name="Picture 8" descr="University of Nottingham logo">
            <a:extLst>
              <a:ext uri="{FF2B5EF4-FFF2-40B4-BE49-F238E27FC236}">
                <a16:creationId xmlns:a16="http://schemas.microsoft.com/office/drawing/2014/main" id="{2B7EDC40-08B7-C54D-9A16-7B5D3FDD4FD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2774767" cy="1027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71562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– Campus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3C67C3C0-F69E-E643-A32B-61F2F310AA4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76719" y="1123805"/>
            <a:ext cx="4629834" cy="4610390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ctr">
              <a:defRPr sz="32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End slide</a:t>
            </a:r>
            <a:br>
              <a:rPr lang="en-US" dirty="0"/>
            </a:br>
            <a:r>
              <a:rPr lang="en-US" dirty="0"/>
              <a:t>questions?</a:t>
            </a:r>
            <a:endParaRPr lang="en-GB" dirty="0"/>
          </a:p>
        </p:txBody>
      </p:sp>
      <p:pic>
        <p:nvPicPr>
          <p:cNvPr id="7" name="Picture 6" descr="University of Nottingham logo">
            <a:extLst>
              <a:ext uri="{FF2B5EF4-FFF2-40B4-BE49-F238E27FC236}">
                <a16:creationId xmlns:a16="http://schemas.microsoft.com/office/drawing/2014/main" id="{0DB07C01-E6FE-374C-80D0-F5676A0E071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2774767" cy="1027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82635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mplates">
    <p:bg>
      <p:bgPr>
        <a:solidFill>
          <a:schemeClr val="accent5">
            <a:alpha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143F670C-95B5-454E-9804-5609FD32D6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635555" y="-5461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>
                <a:solidFill>
                  <a:schemeClr val="tx2"/>
                </a:solidFill>
              </a:rPr>
              <a:t>All items on these slides are editable. You can change the </a:t>
            </a:r>
            <a:r>
              <a:rPr lang="en-US" sz="1600" err="1">
                <a:solidFill>
                  <a:schemeClr val="tx2"/>
                </a:solidFill>
              </a:rPr>
              <a:t>colour</a:t>
            </a:r>
            <a:r>
              <a:rPr lang="en-US" sz="1600">
                <a:solidFill>
                  <a:schemeClr val="tx2"/>
                </a:solidFill>
              </a:rPr>
              <a:t>, outline and size easily as you do with other PowerPoint shapes.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/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Footer Placeholder 3">
            <a:extLst>
              <a:ext uri="{FF2B5EF4-FFF2-40B4-BE49-F238E27FC236}">
                <a16:creationId xmlns:a16="http://schemas.microsoft.com/office/drawing/2014/main" id="{0EAA601D-72F3-BE4F-9229-FCBD9986E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07644" y="6356350"/>
            <a:ext cx="3469252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/>
              <a:t>Name, Department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D7363097-8A1E-F548-98B9-D9C329A4808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082291" y="6356350"/>
            <a:ext cx="10800" cy="3651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6" name="Date Placeholder 2">
            <a:extLst>
              <a:ext uri="{FF2B5EF4-FFF2-40B4-BE49-F238E27FC236}">
                <a16:creationId xmlns:a16="http://schemas.microsoft.com/office/drawing/2014/main" id="{D7149951-3981-CB4B-98B8-B21C82EEE2E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375" y="6356350"/>
            <a:ext cx="1486993" cy="365125"/>
          </a:xfrm>
          <a:prstGeom prst="rect">
            <a:avLst/>
          </a:prstGeom>
        </p:spPr>
        <p:txBody>
          <a:bodyPr/>
          <a:lstStyle/>
          <a:p>
            <a:fld id="{285EAF73-EE3C-41B7-AE89-4A15C844158B}" type="datetime4">
              <a:rPr lang="en-GB" smtClean="0"/>
              <a:t>13 February 2025</a:t>
            </a:fld>
            <a:endParaRPr lang="en-GB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479376" y="2133603"/>
            <a:ext cx="11257699" cy="3746498"/>
          </a:xfrm>
          <a:prstGeom prst="rect">
            <a:avLst/>
          </a:prstGeom>
        </p:spPr>
        <p:txBody>
          <a:bodyPr/>
          <a:lstStyle>
            <a:lvl1pPr>
              <a:buClr>
                <a:schemeClr val="accent3"/>
              </a:buClr>
              <a:defRPr lang="en-GB" sz="2800" smtClean="0">
                <a:solidFill>
                  <a:schemeClr val="tx1"/>
                </a:solidFill>
                <a:effectLst/>
              </a:defRPr>
            </a:lvl1pPr>
            <a:lvl2pPr>
              <a:buClr>
                <a:schemeClr val="accent3"/>
              </a:buClr>
              <a:defRPr sz="2800">
                <a:solidFill>
                  <a:schemeClr val="tx1"/>
                </a:solidFill>
              </a:defRPr>
            </a:lvl2pPr>
            <a:lvl3pPr>
              <a:buClr>
                <a:schemeClr val="accent3"/>
              </a:buClr>
              <a:defRPr sz="2800">
                <a:solidFill>
                  <a:schemeClr val="tx1"/>
                </a:solidFill>
              </a:defRPr>
            </a:lvl3pPr>
          </a:lstStyle>
          <a:p>
            <a:pPr lvl="0"/>
            <a:r>
              <a:rPr lang="en-US" dirty="0"/>
              <a:t>Body text – Arial 28pt</a:t>
            </a:r>
          </a:p>
          <a:p>
            <a:pPr lvl="1"/>
            <a:r>
              <a:rPr lang="en-US" dirty="0"/>
              <a:t>Second text – Arial 28pt</a:t>
            </a:r>
          </a:p>
          <a:p>
            <a:pPr lvl="2"/>
            <a:r>
              <a:rPr lang="en-US" dirty="0"/>
              <a:t>Third text – Arial 28pt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6BE069C4-4455-B24A-B998-756F4026E8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376" y="1484533"/>
            <a:ext cx="11257698" cy="627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accent3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Subtitle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412F56-251C-5647-8495-6F6496AC8332}"/>
              </a:ext>
            </a:extLst>
          </p:cNvPr>
          <p:cNvGrpSpPr/>
          <p:nvPr userDrawn="1"/>
        </p:nvGrpSpPr>
        <p:grpSpPr>
          <a:xfrm>
            <a:off x="0" y="0"/>
            <a:ext cx="12192000" cy="1029589"/>
            <a:chOff x="0" y="0"/>
            <a:chExt cx="12192000" cy="10295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93FD40-5F1A-2843-9779-FC2314E1FD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 flipV="1">
              <a:off x="0" y="0"/>
              <a:ext cx="12192000" cy="1029589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10" name="Picture 9" descr="University of Nottingham logo">
              <a:extLst>
                <a:ext uri="{FF2B5EF4-FFF2-40B4-BE49-F238E27FC236}">
                  <a16:creationId xmlns:a16="http://schemas.microsoft.com/office/drawing/2014/main" id="{A71B1CB0-0A90-F947-8226-B66F76D89D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32632" cy="10295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 dirty="0"/>
              <a:t>Title and visual content – add slide title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522388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Grid">
    <p:bg>
      <p:bgPr>
        <a:solidFill>
          <a:schemeClr val="accent5">
            <a:alpha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Rectangle 103">
            <a:extLst>
              <a:ext uri="{FF2B5EF4-FFF2-40B4-BE49-F238E27FC236}">
                <a16:creationId xmlns:a16="http://schemas.microsoft.com/office/drawing/2014/main" id="{3665E85D-8861-794D-A0B5-7227A4A9BD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635555" y="-5461"/>
            <a:ext cx="2399411" cy="2399411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/>
          <a:lstStyle/>
          <a:p>
            <a:pPr algn="l"/>
            <a:r>
              <a:rPr lang="en-US" sz="1600">
                <a:solidFill>
                  <a:schemeClr val="tx2"/>
                </a:solidFill>
              </a:rPr>
              <a:t>All items on these slides are editable. You can change the </a:t>
            </a:r>
            <a:r>
              <a:rPr lang="en-US" sz="1600" err="1">
                <a:solidFill>
                  <a:schemeClr val="tx2"/>
                </a:solidFill>
              </a:rPr>
              <a:t>colour</a:t>
            </a:r>
            <a:r>
              <a:rPr lang="en-US" sz="1600">
                <a:solidFill>
                  <a:schemeClr val="tx2"/>
                </a:solidFill>
              </a:rPr>
              <a:t>, outline and size easily as you do with other PowerPoint shapes.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828967" y="6356350"/>
            <a:ext cx="2908107" cy="365125"/>
          </a:xfrm>
        </p:spPr>
        <p:txBody>
          <a:bodyPr/>
          <a:lstStyle/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7" name="Footer Placeholder 3">
            <a:extLst>
              <a:ext uri="{FF2B5EF4-FFF2-40B4-BE49-F238E27FC236}">
                <a16:creationId xmlns:a16="http://schemas.microsoft.com/office/drawing/2014/main" id="{0EAA601D-72F3-BE4F-9229-FCBD9986E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07644" y="6356350"/>
            <a:ext cx="3469252" cy="365125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/>
              <a:t>Name, Department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D7363097-8A1E-F548-98B9-D9C329A4808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082291" y="6356350"/>
            <a:ext cx="10800" cy="3651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6" name="Date Placeholder 2">
            <a:extLst>
              <a:ext uri="{FF2B5EF4-FFF2-40B4-BE49-F238E27FC236}">
                <a16:creationId xmlns:a16="http://schemas.microsoft.com/office/drawing/2014/main" id="{D7149951-3981-CB4B-98B8-B21C82EEE2E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375" y="6356350"/>
            <a:ext cx="1486993" cy="365125"/>
          </a:xfrm>
          <a:prstGeom prst="rect">
            <a:avLst/>
          </a:prstGeom>
        </p:spPr>
        <p:txBody>
          <a:bodyPr/>
          <a:lstStyle/>
          <a:p>
            <a:fld id="{285EAF73-EE3C-41B7-AE89-4A15C844158B}" type="datetime4">
              <a:rPr lang="en-GB" smtClean="0"/>
              <a:t>13 February 2025</a:t>
            </a:fld>
            <a:endParaRPr lang="en-GB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4C76EA1E-DDD4-3C48-962B-715F6034D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79376" y="2112298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7EFAD833-6EA6-CF4E-A26E-B6FDE789CD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495424" y="2112298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B9D51130-6DBC-B947-B5BA-B65F7AAB5E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511472" y="2112298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649BC211-0BDE-F247-BCA6-AFE6CBE484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527520" y="2112298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52608658-76A6-4649-8FAC-7587274B2D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543568" y="2112298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07CD998D-A504-2046-9915-EC22DA08B1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559616" y="2112298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1BA829B4-C56F-B347-BFDB-414400402A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575664" y="2112298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BDC6FE5D-AA56-FE47-B996-1170E8CED2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91712" y="2112298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FE6118C8-C196-874E-AD11-AFD75EFC5D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607760" y="2112298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4818FB46-1242-314A-AA24-56DEFFE7F8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623808" y="2112298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BDB9B69D-3C0B-2647-95F9-0A10DF6330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639856" y="2112298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7F523F24-CB29-4C41-AA9D-97A31EB1E2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79376" y="3112962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9C448243-5866-954D-BA91-678DECE88B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495424" y="3112962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C686F0C8-D62F-8249-80D5-912801A3F4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511472" y="3112962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7B52E35A-D5C2-3A4E-978C-E493D92D6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527520" y="3112962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4596DCCD-13ED-F640-8F62-02E7AA83E4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543568" y="3112962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B588D2C8-948B-C34F-8DB9-C63AF94FCC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559616" y="3112962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209BBB31-E9CF-B349-B152-D698680DF4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575664" y="3112962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43D54F1B-2D5C-484A-8D1E-09241BBD8B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91712" y="3112962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6EC7455F-8851-2E43-8B67-4A3649CEC8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607760" y="3112962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ABABBA1C-E822-E940-9148-A5487BDD8A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623808" y="3112962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2908A034-F2FC-E641-9D92-8CFE594C16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639856" y="3112962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AC56D07C-2B40-1346-8517-D086B1FFF5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79376" y="4122253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2FABD5C5-0264-2F49-8C19-F2C627B54D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495424" y="4122253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EE2DCE88-820C-0347-87F1-2F20466148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511472" y="4122253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D0D35FA6-7BEF-234E-9F42-2311FD2F4A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527520" y="4122253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AABFF75B-7609-8448-B68E-E5C15C9230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543568" y="4122253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0A96E601-59F3-0F46-A3D6-6C77B2A5D3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559616" y="4122253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7D65771C-6846-2743-997B-88678013BC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575664" y="4122253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BCC5F643-98D6-B84E-872E-A198ADAC58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91712" y="4122253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2B93A778-C3EE-A84B-B356-B8459C22E9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607760" y="4122253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0C0788B4-C3F0-9047-80BA-AB87DC1E32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623808" y="4122253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44ADC236-12A6-F643-8463-1FD369222E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639856" y="4122253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2EA95CDD-4ACA-6E45-9E03-DED57B7A17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79376" y="5115784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A076A291-1120-D841-A17C-4744BD3111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495424" y="5115784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92D9F7EB-EB5B-5849-8960-87554EFE96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511472" y="5115784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DCE8B47E-F0B9-2F48-81E2-0CFF01F401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527520" y="5115784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6A52769C-586D-0547-8B43-FDA5D125AC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543568" y="5115784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14832484-9AF3-3040-B362-12AFCE82E5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559616" y="5115784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C9B343D7-5277-2544-8430-448DEC700E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575664" y="5115784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882C02EB-B68E-9044-994A-65588C5F12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91712" y="5115784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22BE44DB-D273-AB46-89D2-7C2B309126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607760" y="5115784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13E20485-2E4B-9B4C-AE6B-3C1B1509B0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623808" y="5115784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3284C2AF-F9F6-6943-AF27-AD08B011A6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639856" y="5115784"/>
            <a:ext cx="838200" cy="83820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6BE069C4-4455-B24A-B998-756F4026E8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9376" y="1484533"/>
            <a:ext cx="11257698" cy="627765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>
                <a:solidFill>
                  <a:schemeClr val="accent3"/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Subtitle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412F56-251C-5647-8495-6F6496AC8332}"/>
              </a:ext>
            </a:extLst>
          </p:cNvPr>
          <p:cNvGrpSpPr/>
          <p:nvPr userDrawn="1"/>
        </p:nvGrpSpPr>
        <p:grpSpPr>
          <a:xfrm>
            <a:off x="0" y="0"/>
            <a:ext cx="12192000" cy="1029589"/>
            <a:chOff x="0" y="0"/>
            <a:chExt cx="12192000" cy="102958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B93FD40-5F1A-2843-9779-FC2314E1FD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 flipV="1">
              <a:off x="0" y="0"/>
              <a:ext cx="12192000" cy="1029589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eorgia"/>
                <a:ea typeface="+mn-ea"/>
                <a:cs typeface="+mn-cs"/>
              </a:endParaRPr>
            </a:p>
          </p:txBody>
        </p:sp>
        <p:pic>
          <p:nvPicPr>
            <p:cNvPr id="10" name="Picture 9" descr="University of Nottingham logo">
              <a:extLst>
                <a:ext uri="{FF2B5EF4-FFF2-40B4-BE49-F238E27FC236}">
                  <a16:creationId xmlns:a16="http://schemas.microsoft.com/office/drawing/2014/main" id="{A71B1CB0-0A90-F947-8226-B66F76D89D6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1032632" cy="1029589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58240" y="-5461"/>
            <a:ext cx="10578834" cy="1035050"/>
          </a:xfrm>
          <a:prstGeom prst="rect">
            <a:avLst/>
          </a:prstGeom>
        </p:spPr>
        <p:txBody>
          <a:bodyPr anchor="ctr"/>
          <a:lstStyle>
            <a:lvl1pPr algn="l">
              <a:defRPr baseline="0"/>
            </a:lvl1pPr>
          </a:lstStyle>
          <a:p>
            <a:r>
              <a:rPr lang="en-US" dirty="0"/>
              <a:t>Title and visual content – add slide title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08039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9377" y="6356350"/>
            <a:ext cx="28868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070619-D170-48E7-B25D-293F3BFD294D}" type="datetime4">
              <a:rPr lang="en-GB" smtClean="0"/>
              <a:t>13 February 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40191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Name, Department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828967" y="6356350"/>
            <a:ext cx="29081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BF530E-1875-46E6-901C-76683197A1B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391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78" r:id="rId2"/>
    <p:sldLayoutId id="2147483668" r:id="rId3"/>
    <p:sldLayoutId id="2147483669" r:id="rId4"/>
    <p:sldLayoutId id="2147483652" r:id="rId5"/>
    <p:sldLayoutId id="2147483664" r:id="rId6"/>
    <p:sldLayoutId id="2147483663" r:id="rId7"/>
    <p:sldLayoutId id="2147483661" r:id="rId8"/>
    <p:sldLayoutId id="2147483679" r:id="rId9"/>
    <p:sldLayoutId id="2147483689" r:id="rId10"/>
    <p:sldLayoutId id="2147483683" r:id="rId11"/>
    <p:sldLayoutId id="2147483682" r:id="rId12"/>
    <p:sldLayoutId id="2147483687" r:id="rId13"/>
    <p:sldLayoutId id="2147483680" r:id="rId14"/>
    <p:sldLayoutId id="2147483685" r:id="rId15"/>
    <p:sldLayoutId id="2147483686" r:id="rId16"/>
    <p:sldLayoutId id="2147483688" r:id="rId17"/>
    <p:sldLayoutId id="2147483681" r:id="rId18"/>
    <p:sldLayoutId id="2147483693" r:id="rId19"/>
    <p:sldLayoutId id="2147483684" r:id="rId20"/>
    <p:sldLayoutId id="2147483677" r:id="rId21"/>
    <p:sldLayoutId id="2147483691" r:id="rId22"/>
    <p:sldLayoutId id="2147483675" r:id="rId23"/>
    <p:sldLayoutId id="2147483676" r:id="rId24"/>
    <p:sldLayoutId id="2147483690" r:id="rId25"/>
    <p:sldLayoutId id="2147483692" r:id="rId2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320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9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None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1B7F0AB-AB54-7540-B7DC-843EC2C6C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1120" y="1007989"/>
            <a:ext cx="9509760" cy="276821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Aft>
                <a:spcPts val="1600"/>
              </a:spcAft>
            </a:pPr>
            <a:r>
              <a:rPr lang="en-US" dirty="0"/>
              <a:t>Co-design of a r</a:t>
            </a:r>
            <a:r>
              <a:rPr lang="en-US" sz="3600" dirty="0"/>
              <a:t>eturn-to-work toolkit for employers </a:t>
            </a:r>
            <a:r>
              <a:rPr lang="en-US" dirty="0"/>
              <a:t>and </a:t>
            </a:r>
            <a:r>
              <a:rPr lang="en-US" sz="3600" dirty="0"/>
              <a:t>stroke survivors</a:t>
            </a:r>
            <a:endParaRPr lang="en-US"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BB08A5E-256B-7DB3-BA8A-855C8840720C}"/>
              </a:ext>
            </a:extLst>
          </p:cNvPr>
          <p:cNvSpPr txBox="1"/>
          <p:nvPr/>
        </p:nvSpPr>
        <p:spPr>
          <a:xfrm>
            <a:off x="175845" y="5926272"/>
            <a:ext cx="39588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Kristelle Craven</a:t>
            </a:r>
          </a:p>
          <a:p>
            <a:r>
              <a:rPr lang="en-US" dirty="0">
                <a:solidFill>
                  <a:schemeClr val="bg1"/>
                </a:solidFill>
              </a:rPr>
              <a:t>Kristelle.craven1@nottingham.ac.uk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78186F-AD4B-25D7-427C-93025740A7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41120" y="3776207"/>
            <a:ext cx="9509760" cy="936104"/>
          </a:xfrm>
        </p:spPr>
        <p:txBody>
          <a:bodyPr/>
          <a:lstStyle/>
          <a:p>
            <a:r>
              <a:rPr lang="en-US" dirty="0"/>
              <a:t>September 2023: Annual expert advisory group meeting</a:t>
            </a:r>
          </a:p>
        </p:txBody>
      </p:sp>
      <p:pic>
        <p:nvPicPr>
          <p:cNvPr id="8" name="Picture 7" descr="A logo of a company&#10;&#10;Description automatically generated">
            <a:extLst>
              <a:ext uri="{FF2B5EF4-FFF2-40B4-BE49-F238E27FC236}">
                <a16:creationId xmlns:a16="http://schemas.microsoft.com/office/drawing/2014/main" id="{D4F0CDE3-AD63-3994-CC81-D0E0E7976E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4087" y="4398676"/>
            <a:ext cx="2145749" cy="2145749"/>
          </a:xfrm>
          <a:prstGeom prst="rect">
            <a:avLst/>
          </a:prstGeom>
        </p:spPr>
      </p:pic>
      <p:pic>
        <p:nvPicPr>
          <p:cNvPr id="20" name="Picture 19" descr="A close-up of a logo&#10;&#10;Description automatically generated">
            <a:extLst>
              <a:ext uri="{FF2B5EF4-FFF2-40B4-BE49-F238E27FC236}">
                <a16:creationId xmlns:a16="http://schemas.microsoft.com/office/drawing/2014/main" id="{B8873DE8-B16E-EBAC-6FEC-7DFEA46986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4319" y="5826057"/>
            <a:ext cx="4392738" cy="644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9110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2496D5B-C0C6-8AF3-EA55-DCE347744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F530E-1875-46E6-901C-76683197A1B3}" type="slidenum">
              <a:rPr lang="en-GB" smtClean="0"/>
              <a:pPr/>
              <a:t>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217ACE-5A0F-D996-A447-90D3B46B5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4804" y="6356350"/>
            <a:ext cx="4437068" cy="365125"/>
          </a:xfrm>
        </p:spPr>
        <p:txBody>
          <a:bodyPr/>
          <a:lstStyle/>
          <a:p>
            <a:r>
              <a:rPr lang="en-GB" dirty="0"/>
              <a:t>Kristelle Craven, Centre for Rehabilitation &amp; Ageing Research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B28B8D-9C7F-316B-B71E-E150519FEFD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EE4499-03B0-BD0A-A0E4-6372E922D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September, 2023</a:t>
            </a:r>
          </a:p>
        </p:txBody>
      </p:sp>
      <p:graphicFrame>
        <p:nvGraphicFramePr>
          <p:cNvPr id="10" name="Content Placeholder 5">
            <a:extLst>
              <a:ext uri="{FF2B5EF4-FFF2-40B4-BE49-F238E27FC236}">
                <a16:creationId xmlns:a16="http://schemas.microsoft.com/office/drawing/2014/main" id="{0CE89C00-D32C-BF30-4C32-823038932F39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09439902"/>
              </p:ext>
            </p:extLst>
          </p:nvPr>
        </p:nvGraphicFramePr>
        <p:xfrm>
          <a:off x="214676" y="1133854"/>
          <a:ext cx="11762648" cy="42846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Title 6">
            <a:extLst>
              <a:ext uri="{FF2B5EF4-FFF2-40B4-BE49-F238E27FC236}">
                <a16:creationId xmlns:a16="http://schemas.microsoft.com/office/drawing/2014/main" id="{4D51E05B-6B77-BEFF-E34B-72A915A1E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Session agenda</a:t>
            </a:r>
          </a:p>
        </p:txBody>
      </p:sp>
    </p:spTree>
    <p:extLst>
      <p:ext uri="{BB962C8B-B14F-4D97-AF65-F5344CB8AC3E}">
        <p14:creationId xmlns:p14="http://schemas.microsoft.com/office/powerpoint/2010/main" val="6013847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0F49CF-1307-2235-5BF0-4C7085FE80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344804" y="6356350"/>
            <a:ext cx="4679180" cy="365125"/>
          </a:xfrm>
        </p:spPr>
        <p:txBody>
          <a:bodyPr/>
          <a:lstStyle/>
          <a:p>
            <a:r>
              <a:rPr lang="en-GB" dirty="0"/>
              <a:t>Kristelle Craven, Centre for Rehabilitation &amp; Ageing Research</a:t>
            </a:r>
          </a:p>
        </p:txBody>
      </p:sp>
      <p:sp>
        <p:nvSpPr>
          <p:cNvPr id="30" name="Text Placeholder 29">
            <a:extLst>
              <a:ext uri="{FF2B5EF4-FFF2-40B4-BE49-F238E27FC236}">
                <a16:creationId xmlns:a16="http://schemas.microsoft.com/office/drawing/2014/main" id="{4BAA06CD-5CC3-FD43-532C-FF776BAE7D3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8F3ABD-1887-4145-8A08-525585BD44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September, 2023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12CFCE7D-23ED-4D8E-CAC5-E29F46F10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Introductions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787C70F-075B-A12B-DE73-20282B0FA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F530E-1875-46E6-901C-76683197A1B3}" type="slidenum">
              <a:rPr lang="en-GB" smtClean="0"/>
              <a:pPr/>
              <a:t>3</a:t>
            </a:fld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18D07C-2B4D-62CD-0DF2-8C73CEF38157}"/>
              </a:ext>
            </a:extLst>
          </p:cNvPr>
          <p:cNvSpPr txBox="1"/>
          <p:nvPr/>
        </p:nvSpPr>
        <p:spPr>
          <a:xfrm>
            <a:off x="1336833" y="1906859"/>
            <a:ext cx="992589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Who you are</a:t>
            </a:r>
          </a:p>
          <a:p>
            <a:endParaRPr lang="en-US" sz="3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dirty="0"/>
              <a:t>Icebreaker question: </a:t>
            </a:r>
          </a:p>
          <a:p>
            <a:endParaRPr lang="en-US" sz="3200" dirty="0"/>
          </a:p>
          <a:p>
            <a:r>
              <a:rPr lang="en-US" sz="3200" dirty="0"/>
              <a:t>What is the best piece of advice you’ve ever been given?</a:t>
            </a:r>
          </a:p>
        </p:txBody>
      </p:sp>
    </p:spTree>
    <p:extLst>
      <p:ext uri="{BB962C8B-B14F-4D97-AF65-F5344CB8AC3E}">
        <p14:creationId xmlns:p14="http://schemas.microsoft.com/office/powerpoint/2010/main" val="33963091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B9AD3B8-8BA7-FBEF-2966-692D57F13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F530E-1875-46E6-901C-76683197A1B3}" type="slidenum">
              <a:rPr lang="en-GB" smtClean="0"/>
              <a:pPr/>
              <a:t>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F0ED54F-2885-3CCD-B42D-9607116C2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Kristelle Craven, Centre for Rehabilitation &amp; Ageing Research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CFA237-A7D5-3715-EFAD-BBBBB1497BE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4DF0C5-8367-5392-A28B-3D0D422FC7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September, 2023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29FA2EF-BB78-7F50-9B51-9FB69884A59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79375" y="1495185"/>
            <a:ext cx="11257699" cy="4395568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Workshop participants decided the toolkit should focus on:</a:t>
            </a:r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/>
          </a:p>
          <a:p>
            <a:endParaRPr lang="en-US" sz="3200" dirty="0"/>
          </a:p>
          <a:p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8C9B83CF-3D41-B126-9047-C9356B09D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Workshop 1: Selection of priority areas for toolkit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B9EC0CC0-0AB4-D7E9-D459-E07DAE2AED0C}"/>
              </a:ext>
            </a:extLst>
          </p:cNvPr>
          <p:cNvSpPr/>
          <p:nvPr/>
        </p:nvSpPr>
        <p:spPr>
          <a:xfrm>
            <a:off x="871903" y="2959999"/>
            <a:ext cx="2716696" cy="1921565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1. Disclosing needs to employers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7E76A4EE-AEA5-A77E-F265-DFFB6BDDA9C9}"/>
              </a:ext>
            </a:extLst>
          </p:cNvPr>
          <p:cNvSpPr/>
          <p:nvPr/>
        </p:nvSpPr>
        <p:spPr>
          <a:xfrm>
            <a:off x="5407245" y="2959999"/>
            <a:ext cx="3150540" cy="1921565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2. Increasing and maintaining understanding of stroke survivors’ abilities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7081C245-0DA3-1E0B-26DC-2B7D9379B9F5}"/>
              </a:ext>
            </a:extLst>
          </p:cNvPr>
          <p:cNvSpPr/>
          <p:nvPr/>
        </p:nvSpPr>
        <p:spPr>
          <a:xfrm>
            <a:off x="8696192" y="2960000"/>
            <a:ext cx="2889091" cy="1921565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3. Providing reasonable adjustments when needed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CCCA1DA6-19A8-9EA2-83A6-9928D770CA9A}"/>
              </a:ext>
            </a:extLst>
          </p:cNvPr>
          <p:cNvSpPr/>
          <p:nvPr/>
        </p:nvSpPr>
        <p:spPr>
          <a:xfrm>
            <a:off x="871903" y="2490813"/>
            <a:ext cx="2716696" cy="348557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Stroke survivors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B729B2CA-D8B3-80D9-E349-7BDD37D1CB55}"/>
              </a:ext>
            </a:extLst>
          </p:cNvPr>
          <p:cNvSpPr/>
          <p:nvPr/>
        </p:nvSpPr>
        <p:spPr>
          <a:xfrm>
            <a:off x="5407245" y="2490813"/>
            <a:ext cx="6178038" cy="348557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Employers</a:t>
            </a:r>
          </a:p>
        </p:txBody>
      </p:sp>
      <p:sp>
        <p:nvSpPr>
          <p:cNvPr id="27" name="Left-right Arrow 26">
            <a:extLst>
              <a:ext uri="{FF2B5EF4-FFF2-40B4-BE49-F238E27FC236}">
                <a16:creationId xmlns:a16="http://schemas.microsoft.com/office/drawing/2014/main" id="{9D01376E-9F9D-324C-BDBB-1D8B9B213318}"/>
              </a:ext>
            </a:extLst>
          </p:cNvPr>
          <p:cNvSpPr/>
          <p:nvPr/>
        </p:nvSpPr>
        <p:spPr>
          <a:xfrm>
            <a:off x="3845650" y="3658049"/>
            <a:ext cx="1304544" cy="525463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2811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2A43624-975C-99EE-CEA4-95219D6C6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F530E-1875-46E6-901C-76683197A1B3}" type="slidenum">
              <a:rPr lang="en-GB" smtClean="0"/>
              <a:pPr/>
              <a:t>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F81245A-1B2D-8AC7-5B50-4C390A000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Kristelle Craven, Centre for Rehabilitation &amp; Ageing Research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E9D7FD2-AE7D-3C06-842E-51752C7D34E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5D54FA-3E34-5E03-9B6E-EA17C2E2D4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September, 2023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CB3962A4-D8BB-7086-F7C4-9403C065B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Overarching goal of toolkit</a:t>
            </a:r>
          </a:p>
        </p:txBody>
      </p:sp>
      <p:pic>
        <p:nvPicPr>
          <p:cNvPr id="36" name="Picture 35" descr="Two business people communicating">
            <a:extLst>
              <a:ext uri="{FF2B5EF4-FFF2-40B4-BE49-F238E27FC236}">
                <a16:creationId xmlns:a16="http://schemas.microsoft.com/office/drawing/2014/main" id="{8D74D6BE-8DFE-16C4-D552-F98C552DC70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04" b="38185"/>
          <a:stretch/>
        </p:blipFill>
        <p:spPr>
          <a:xfrm>
            <a:off x="1633728" y="1152205"/>
            <a:ext cx="8924544" cy="3321224"/>
          </a:xfrm>
          <a:prstGeom prst="rect">
            <a:avLst/>
          </a:prstGeom>
        </p:spPr>
      </p:pic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FBE7BD1B-3498-2046-974F-6E5AF03ED223}"/>
              </a:ext>
            </a:extLst>
          </p:cNvPr>
          <p:cNvSpPr/>
          <p:nvPr/>
        </p:nvSpPr>
        <p:spPr>
          <a:xfrm>
            <a:off x="658128" y="4657214"/>
            <a:ext cx="10875744" cy="1331565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14000"/>
              </a:lnSpc>
            </a:pPr>
            <a:r>
              <a:rPr lang="en-GB" sz="2800" b="1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Empower employers and stroke survivors to plan and manage a timely and sustainable return-to-work post-stroke</a:t>
            </a:r>
          </a:p>
        </p:txBody>
      </p:sp>
    </p:spTree>
    <p:extLst>
      <p:ext uri="{BB962C8B-B14F-4D97-AF65-F5344CB8AC3E}">
        <p14:creationId xmlns:p14="http://schemas.microsoft.com/office/powerpoint/2010/main" val="18314346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B2D4041-50EB-CCAC-8ACA-DC2198FB1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F530E-1875-46E6-901C-76683197A1B3}" type="slidenum">
              <a:rPr lang="en-GB" smtClean="0"/>
              <a:pPr/>
              <a:t>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77472E8-2D46-CAC5-2E3B-47B4ACFA2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Kristelle Craven, Centre for Rehabilitation &amp; Ageing Research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61662351-C228-C843-FB32-7A0524A1D35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046646BC-63CE-64FB-97DE-58066FBE2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 1: Feedback on performance objectives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815649-C3D2-9989-85E2-A2D099C04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September, 2023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8F1E5AD0-0371-8DC7-9D75-AB45E1D90D1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71432" y="1299210"/>
            <a:ext cx="11257698" cy="627765"/>
          </a:xfrm>
        </p:spPr>
        <p:txBody>
          <a:bodyPr/>
          <a:lstStyle/>
          <a:p>
            <a:r>
              <a:rPr lang="en-US" dirty="0"/>
              <a:t>What do stroke survivors need to </a:t>
            </a:r>
            <a:r>
              <a:rPr lang="en-US" u="sng" dirty="0"/>
              <a:t>do</a:t>
            </a:r>
            <a:r>
              <a:rPr lang="en-US" dirty="0"/>
              <a:t> to disclose needs?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187A1D6-0E62-ACCF-8D5A-CB24792A5ACF}"/>
              </a:ext>
            </a:extLst>
          </p:cNvPr>
          <p:cNvGrpSpPr/>
          <p:nvPr/>
        </p:nvGrpSpPr>
        <p:grpSpPr>
          <a:xfrm>
            <a:off x="1396373" y="2204439"/>
            <a:ext cx="9399254" cy="3322710"/>
            <a:chOff x="1" y="-57240"/>
            <a:chExt cx="7195935" cy="2195914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4A47ABE6-F729-4184-8153-9D4CD631485C}"/>
                </a:ext>
              </a:extLst>
            </p:cNvPr>
            <p:cNvSpPr/>
            <p:nvPr/>
          </p:nvSpPr>
          <p:spPr>
            <a:xfrm>
              <a:off x="4155541" y="181069"/>
              <a:ext cx="1846907" cy="487397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GB" sz="14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Decide which needs should be communicated to employers</a:t>
              </a:r>
              <a:endParaRPr lang="en-GB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1AEBF94-19CB-36B5-E8A1-E590BB4DFC76}"/>
                </a:ext>
              </a:extLst>
            </p:cNvPr>
            <p:cNvSpPr/>
            <p:nvPr/>
          </p:nvSpPr>
          <p:spPr>
            <a:xfrm>
              <a:off x="72427" y="949032"/>
              <a:ext cx="1846907" cy="461726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GB" sz="14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Appraise strengths and limitations relating to work role</a:t>
              </a:r>
              <a:endParaRPr lang="en-GB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723A96A-0B79-AAD0-DDE9-2A57B29D2FCC}"/>
                </a:ext>
              </a:extLst>
            </p:cNvPr>
            <p:cNvSpPr/>
            <p:nvPr/>
          </p:nvSpPr>
          <p:spPr>
            <a:xfrm>
              <a:off x="1321806" y="181069"/>
              <a:ext cx="1846907" cy="461726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GB" sz="14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Identify what is needed to enable participation in work role</a:t>
              </a:r>
              <a:endParaRPr lang="en-GB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E5B5FBB7-3C43-AD40-0515-364DCEDD8885}"/>
                </a:ext>
              </a:extLst>
            </p:cNvPr>
            <p:cNvSpPr/>
            <p:nvPr/>
          </p:nvSpPr>
          <p:spPr>
            <a:xfrm>
              <a:off x="5349029" y="959667"/>
              <a:ext cx="1846907" cy="461726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GB" sz="14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Clearly communicate needs to employer</a:t>
              </a:r>
              <a:endParaRPr lang="en-GB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12AF1E55-6A27-398F-554E-ABDD9A2C50B3}"/>
                </a:ext>
              </a:extLst>
            </p:cNvPr>
            <p:cNvSpPr/>
            <p:nvPr/>
          </p:nvSpPr>
          <p:spPr>
            <a:xfrm>
              <a:off x="488887" y="1892174"/>
              <a:ext cx="950595" cy="246500"/>
            </a:xfrm>
            <a:prstGeom prst="rect">
              <a:avLst/>
            </a:prstGeom>
            <a:ln w="1905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GB" sz="1200" b="1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START HERE</a:t>
              </a:r>
              <a:endParaRPr lang="en-GB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9E2B4985-01B0-9DF0-85BC-C844D006CA5A}"/>
                </a:ext>
              </a:extLst>
            </p:cNvPr>
            <p:cNvCxnSpPr/>
            <p:nvPr/>
          </p:nvCxnSpPr>
          <p:spPr>
            <a:xfrm flipV="1">
              <a:off x="941560" y="496180"/>
              <a:ext cx="271019" cy="346421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EFED2506-413B-3B8A-FC54-6A84F2A063D5}"/>
                </a:ext>
              </a:extLst>
            </p:cNvPr>
            <p:cNvCxnSpPr/>
            <p:nvPr/>
          </p:nvCxnSpPr>
          <p:spPr>
            <a:xfrm>
              <a:off x="3313568" y="443745"/>
              <a:ext cx="633743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FD1CC62B-3BAF-B873-3C94-5714266AFFA6}"/>
                </a:ext>
              </a:extLst>
            </p:cNvPr>
            <p:cNvCxnSpPr/>
            <p:nvPr/>
          </p:nvCxnSpPr>
          <p:spPr>
            <a:xfrm>
              <a:off x="6083929" y="497940"/>
              <a:ext cx="270855" cy="346421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FFF524D4-3280-59B5-CDCC-C96C5BE78F7C}"/>
                </a:ext>
              </a:extLst>
            </p:cNvPr>
            <p:cNvCxnSpPr/>
            <p:nvPr/>
          </p:nvCxnSpPr>
          <p:spPr>
            <a:xfrm flipV="1">
              <a:off x="941686" y="1528275"/>
              <a:ext cx="0" cy="298764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175C301F-2B2F-05C1-65C3-2805192DD26D}"/>
                </a:ext>
              </a:extLst>
            </p:cNvPr>
            <p:cNvSpPr/>
            <p:nvPr/>
          </p:nvSpPr>
          <p:spPr>
            <a:xfrm>
              <a:off x="1" y="716188"/>
              <a:ext cx="488884" cy="232844"/>
            </a:xfrm>
            <a:prstGeom prst="rect">
              <a:avLst/>
            </a:prstGeom>
            <a:solidFill>
              <a:srgbClr val="DDF6D7"/>
            </a:solidFill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GB" sz="105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Step 1</a:t>
              </a:r>
              <a:endParaRPr lang="en-GB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A659A1C9-9717-ACF3-2FC9-645011FDFBA1}"/>
                </a:ext>
              </a:extLst>
            </p:cNvPr>
            <p:cNvSpPr/>
            <p:nvPr/>
          </p:nvSpPr>
          <p:spPr>
            <a:xfrm>
              <a:off x="1265728" y="-54899"/>
              <a:ext cx="488884" cy="232844"/>
            </a:xfrm>
            <a:prstGeom prst="rect">
              <a:avLst/>
            </a:prstGeom>
            <a:solidFill>
              <a:srgbClr val="DDF6D7"/>
            </a:solidFill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GB" sz="11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Step 2</a:t>
              </a:r>
              <a:endParaRPr lang="en-GB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D1C15834-A1CB-A2E9-F0B1-F44FD4E63A5B}"/>
                </a:ext>
              </a:extLst>
            </p:cNvPr>
            <p:cNvSpPr/>
            <p:nvPr/>
          </p:nvSpPr>
          <p:spPr>
            <a:xfrm>
              <a:off x="4054525" y="-57240"/>
              <a:ext cx="488884" cy="232844"/>
            </a:xfrm>
            <a:prstGeom prst="rect">
              <a:avLst/>
            </a:prstGeom>
            <a:solidFill>
              <a:srgbClr val="DDF6D7"/>
            </a:solidFill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GB" sz="11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Step 3</a:t>
              </a:r>
              <a:endParaRPr lang="en-GB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5A30830E-73C1-232A-D7CB-3CD013B0DAB3}"/>
                </a:ext>
              </a:extLst>
            </p:cNvPr>
            <p:cNvSpPr/>
            <p:nvPr/>
          </p:nvSpPr>
          <p:spPr>
            <a:xfrm>
              <a:off x="5276605" y="719210"/>
              <a:ext cx="488884" cy="232844"/>
            </a:xfrm>
            <a:prstGeom prst="rect">
              <a:avLst/>
            </a:prstGeom>
            <a:solidFill>
              <a:srgbClr val="DDF6D7"/>
            </a:solidFill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GB" sz="11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Step 4</a:t>
              </a:r>
              <a:endParaRPr lang="en-GB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2" name="Text Box 9">
            <a:extLst>
              <a:ext uri="{FF2B5EF4-FFF2-40B4-BE49-F238E27FC236}">
                <a16:creationId xmlns:a16="http://schemas.microsoft.com/office/drawing/2014/main" id="{850C327C-989F-7685-D98D-5D3745B4E298}"/>
              </a:ext>
            </a:extLst>
          </p:cNvPr>
          <p:cNvSpPr txBox="1"/>
          <p:nvPr/>
        </p:nvSpPr>
        <p:spPr>
          <a:xfrm>
            <a:off x="4530399" y="3936244"/>
            <a:ext cx="3216028" cy="667290"/>
          </a:xfrm>
          <a:prstGeom prst="rect">
            <a:avLst/>
          </a:prstGeom>
          <a:solidFill>
            <a:srgbClr val="DDF6D7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GB" sz="1600" b="1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Stroke survivor goal</a:t>
            </a:r>
            <a:endParaRPr lang="en-GB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1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Disclose essential needs to employers</a:t>
            </a:r>
            <a:endParaRPr lang="en-GB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23939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B2D4041-50EB-CCAC-8ACA-DC2198FB1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F530E-1875-46E6-901C-76683197A1B3}" type="slidenum">
              <a:rPr lang="en-GB" smtClean="0"/>
              <a:pPr/>
              <a:t>7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77472E8-2D46-CAC5-2E3B-47B4ACFA2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Kristelle Craven, Centre for Rehabilitation &amp; Ageing Research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61662351-C228-C843-FB32-7A0524A1D35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815649-C3D2-9989-85E2-A2D099C04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September, 2023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8F1E5AD0-0371-8DC7-9D75-AB45E1D90D1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04800" y="1319335"/>
            <a:ext cx="11887200" cy="627765"/>
          </a:xfrm>
        </p:spPr>
        <p:txBody>
          <a:bodyPr/>
          <a:lstStyle/>
          <a:p>
            <a:r>
              <a:rPr lang="en-US" dirty="0"/>
              <a:t>What do employers need to </a:t>
            </a:r>
            <a:r>
              <a:rPr lang="en-US" u="sng" dirty="0"/>
              <a:t>do</a:t>
            </a:r>
            <a:r>
              <a:rPr lang="en-US" dirty="0"/>
              <a:t> to change their </a:t>
            </a:r>
            <a:r>
              <a:rPr lang="en-US" dirty="0" err="1"/>
              <a:t>behaviours</a:t>
            </a:r>
            <a:r>
              <a:rPr lang="en-US" dirty="0"/>
              <a:t>?</a:t>
            </a:r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046646BC-63CE-64FB-97DE-58066FBE2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 1: Feedback on performance objectives </a:t>
            </a:r>
          </a:p>
        </p:txBody>
      </p:sp>
      <p:sp>
        <p:nvSpPr>
          <p:cNvPr id="24" name="Rectangle 19">
            <a:extLst>
              <a:ext uri="{FF2B5EF4-FFF2-40B4-BE49-F238E27FC236}">
                <a16:creationId xmlns:a16="http://schemas.microsoft.com/office/drawing/2014/main" id="{10F3BC2A-31C3-5C55-8B21-93FE61D9A3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2431" y="131933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26" name="Rectangle 32">
            <a:extLst>
              <a:ext uri="{FF2B5EF4-FFF2-40B4-BE49-F238E27FC236}">
                <a16:creationId xmlns:a16="http://schemas.microsoft.com/office/drawing/2014/main" id="{EA447DB9-737B-CBB9-4010-80C71AF6EA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2860" y="177653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6A99A655-2186-7943-A22E-3F15A6109205}"/>
              </a:ext>
            </a:extLst>
          </p:cNvPr>
          <p:cNvGrpSpPr/>
          <p:nvPr/>
        </p:nvGrpSpPr>
        <p:grpSpPr>
          <a:xfrm>
            <a:off x="1622640" y="2233735"/>
            <a:ext cx="8946720" cy="3348992"/>
            <a:chOff x="25083" y="0"/>
            <a:chExt cx="8946897" cy="3349373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855CEC4C-E736-F27D-4A2F-CEBE9798988A}"/>
                </a:ext>
              </a:extLst>
            </p:cNvPr>
            <p:cNvSpPr/>
            <p:nvPr/>
          </p:nvSpPr>
          <p:spPr>
            <a:xfrm>
              <a:off x="3413156" y="1207035"/>
              <a:ext cx="2616200" cy="1200602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GB" sz="1200" b="1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Employer goals</a:t>
              </a:r>
              <a:endParaRPr lang="en-GB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r>
                <a:rPr lang="en-GB" sz="12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- Increase and maintain understanding of stroke survivors’ abilities</a:t>
              </a:r>
            </a:p>
            <a:p>
              <a:r>
                <a:rPr lang="en-GB" sz="12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- Provide reasonable adjustments for stroke survivors when needed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4D849764-F48A-FB16-3654-8BBF5923D2CE}"/>
                </a:ext>
              </a:extLst>
            </p:cNvPr>
            <p:cNvSpPr/>
            <p:nvPr/>
          </p:nvSpPr>
          <p:spPr>
            <a:xfrm>
              <a:off x="90535" y="1423222"/>
              <a:ext cx="3068872" cy="1291425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GB" sz="12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r>
                <a:rPr lang="en-GB" sz="12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Recognise knowledge limitations… </a:t>
              </a:r>
            </a:p>
            <a:p>
              <a:r>
                <a:rPr lang="en-GB" sz="12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1. General knowledge of stroke</a:t>
              </a:r>
            </a:p>
            <a:p>
              <a:r>
                <a:rPr lang="en-GB" sz="12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2. Specific impact of stroke on stroke survivor</a:t>
              </a:r>
            </a:p>
            <a:p>
              <a:r>
                <a:rPr lang="en-GB" sz="12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3. Responsibilities according to legislation and organisational policy/procedure</a:t>
              </a:r>
            </a:p>
            <a:p>
              <a:r>
                <a:rPr lang="en-GB" sz="12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772C0FA5-F53D-F9CB-65B9-ABC7F4909AF9}"/>
                </a:ext>
              </a:extLst>
            </p:cNvPr>
            <p:cNvSpPr/>
            <p:nvPr/>
          </p:nvSpPr>
          <p:spPr>
            <a:xfrm>
              <a:off x="830233" y="3014804"/>
              <a:ext cx="1170552" cy="334569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GB" sz="1200" b="1" dirty="0"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START HERE</a:t>
              </a:r>
              <a:endParaRPr lang="en-GB" sz="2000" dirty="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A5CDBD39-A207-29F1-0A1D-271857AD0FBE}"/>
                </a:ext>
              </a:extLst>
            </p:cNvPr>
            <p:cNvSpPr/>
            <p:nvPr/>
          </p:nvSpPr>
          <p:spPr>
            <a:xfrm>
              <a:off x="235390" y="344031"/>
              <a:ext cx="2362955" cy="633743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GB" sz="12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Recognise need for support with providing reasonable adjustments for stroke survivors 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DD735F69-9274-F6C2-1DD4-5F3B3E7401A5}"/>
                </a:ext>
              </a:extLst>
            </p:cNvPr>
            <p:cNvSpPr/>
            <p:nvPr/>
          </p:nvSpPr>
          <p:spPr>
            <a:xfrm>
              <a:off x="3150606" y="289710"/>
              <a:ext cx="2878455" cy="515620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GB" sz="12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Identify appropriate stakeholders and sources for support with Steps 1-4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25E6EA59-0F1A-37E7-C9FE-CE0127682240}"/>
                </a:ext>
              </a:extLst>
            </p:cNvPr>
            <p:cNvSpPr/>
            <p:nvPr/>
          </p:nvSpPr>
          <p:spPr>
            <a:xfrm>
              <a:off x="6382692" y="416459"/>
              <a:ext cx="2589288" cy="679010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GB" sz="12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Liaise with relevant stakeholders or organisations, review information, or attend training.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B45E2F26-6C39-688C-20F8-2E70FA50F3FB}"/>
                </a:ext>
              </a:extLst>
            </p:cNvPr>
            <p:cNvSpPr/>
            <p:nvPr/>
          </p:nvSpPr>
          <p:spPr>
            <a:xfrm>
              <a:off x="6382693" y="1586518"/>
              <a:ext cx="2424252" cy="516048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GB" sz="12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Monitor stroke survivor’s needs, repeat Step 6. as necessary</a:t>
              </a:r>
            </a:p>
          </p:txBody>
        </p: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31B30D42-398F-2AD3-3D7B-A9A16EC77BE7}"/>
                </a:ext>
              </a:extLst>
            </p:cNvPr>
            <p:cNvCxnSpPr/>
            <p:nvPr/>
          </p:nvCxnSpPr>
          <p:spPr>
            <a:xfrm flipV="1">
              <a:off x="1559082" y="2759546"/>
              <a:ext cx="0" cy="199177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B45798F8-638A-DE1F-CA00-1DBA1CDEB58C}"/>
                </a:ext>
              </a:extLst>
            </p:cNvPr>
            <p:cNvCxnSpPr/>
            <p:nvPr/>
          </p:nvCxnSpPr>
          <p:spPr>
            <a:xfrm flipV="1">
              <a:off x="1559082" y="1030334"/>
              <a:ext cx="0" cy="362138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6FF9556F-1568-BA7F-781E-2689CEF65D93}"/>
                </a:ext>
              </a:extLst>
            </p:cNvPr>
            <p:cNvCxnSpPr/>
            <p:nvPr/>
          </p:nvCxnSpPr>
          <p:spPr>
            <a:xfrm>
              <a:off x="2661718" y="561440"/>
              <a:ext cx="398353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1DBC6B70-82D1-BC2F-8A6D-E95395277930}"/>
                </a:ext>
              </a:extLst>
            </p:cNvPr>
            <p:cNvCxnSpPr/>
            <p:nvPr/>
          </p:nvCxnSpPr>
          <p:spPr>
            <a:xfrm>
              <a:off x="6083928" y="561440"/>
              <a:ext cx="253497" cy="0"/>
            </a:xfrm>
            <a:prstGeom prst="straightConnector1">
              <a:avLst/>
            </a:prstGeom>
            <a:ln w="1905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429441FE-AC95-D596-5288-A60A27C43BB9}"/>
                </a:ext>
              </a:extLst>
            </p:cNvPr>
            <p:cNvSpPr/>
            <p:nvPr/>
          </p:nvSpPr>
          <p:spPr>
            <a:xfrm>
              <a:off x="162962" y="54320"/>
              <a:ext cx="667271" cy="289711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GB" sz="12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Step 4 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BDF4098D-0826-14EF-5064-3807E5F777B1}"/>
                </a:ext>
              </a:extLst>
            </p:cNvPr>
            <p:cNvSpPr/>
            <p:nvPr/>
          </p:nvSpPr>
          <p:spPr>
            <a:xfrm>
              <a:off x="25083" y="1121824"/>
              <a:ext cx="917445" cy="289711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GB" sz="120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Steps 1-3 </a:t>
              </a: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E0DF887D-EA76-BD77-BEB6-6A2B5854CAD5}"/>
                </a:ext>
              </a:extLst>
            </p:cNvPr>
            <p:cNvSpPr/>
            <p:nvPr/>
          </p:nvSpPr>
          <p:spPr>
            <a:xfrm>
              <a:off x="3060071" y="0"/>
              <a:ext cx="667271" cy="289711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GB" sz="12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Step 5 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56B4D232-44E9-4713-AC4F-2A95D13D0BE8}"/>
                </a:ext>
              </a:extLst>
            </p:cNvPr>
            <p:cNvSpPr/>
            <p:nvPr/>
          </p:nvSpPr>
          <p:spPr>
            <a:xfrm>
              <a:off x="6283105" y="126748"/>
              <a:ext cx="667271" cy="289711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GB" sz="1200" dirty="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Step 6 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BF82FB70-1933-A4DF-7BC0-5F0CFFAC11D9}"/>
                </a:ext>
              </a:extLst>
            </p:cNvPr>
            <p:cNvSpPr/>
            <p:nvPr/>
          </p:nvSpPr>
          <p:spPr>
            <a:xfrm>
              <a:off x="6283105" y="1287329"/>
              <a:ext cx="667271" cy="289711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en-GB" sz="1200"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Step 7 </a:t>
              </a:r>
            </a:p>
          </p:txBody>
        </p:sp>
      </p:grp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5834AF6F-31D0-DD31-39C1-E68B37CA46A2}"/>
              </a:ext>
            </a:extLst>
          </p:cNvPr>
          <p:cNvCxnSpPr/>
          <p:nvPr/>
        </p:nvCxnSpPr>
        <p:spPr>
          <a:xfrm>
            <a:off x="9130620" y="3381528"/>
            <a:ext cx="0" cy="381596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90065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78AEB80-4F66-16FE-DB95-77F32E926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F530E-1875-46E6-901C-76683197A1B3}" type="slidenum">
              <a:rPr lang="en-GB" smtClean="0"/>
              <a:pPr/>
              <a:t>8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7CCF77-F5D8-62FB-0AA5-FD0F04256F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Kristelle Craven, Centre for Rehabilitation &amp; Ageing Research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DC8DE5-7F1B-4A07-F082-C408C488DF6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82337A-D793-47A5-2E66-4987C8CC53E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1182" y="6356350"/>
            <a:ext cx="1613716" cy="365125"/>
          </a:xfrm>
        </p:spPr>
        <p:txBody>
          <a:bodyPr/>
          <a:lstStyle/>
          <a:p>
            <a:r>
              <a:rPr lang="en-GB" dirty="0"/>
              <a:t>September, 2023</a:t>
            </a:r>
          </a:p>
          <a:p>
            <a:endParaRPr lang="en-GB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36B5EA34-2D95-FFEE-033D-AAEB29B98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Suggestions for mode and content of toolkit so far…</a:t>
            </a:r>
          </a:p>
        </p:txBody>
      </p:sp>
      <p:sp>
        <p:nvSpPr>
          <p:cNvPr id="10" name="Rounded Rectangular Callout 9">
            <a:extLst>
              <a:ext uri="{FF2B5EF4-FFF2-40B4-BE49-F238E27FC236}">
                <a16:creationId xmlns:a16="http://schemas.microsoft.com/office/drawing/2014/main" id="{A67D05F5-CF41-FEF3-1D9D-1A294D349CE9}"/>
              </a:ext>
            </a:extLst>
          </p:cNvPr>
          <p:cNvSpPr/>
          <p:nvPr/>
        </p:nvSpPr>
        <p:spPr>
          <a:xfrm>
            <a:off x="163723" y="1605707"/>
            <a:ext cx="4362161" cy="2112390"/>
          </a:xfrm>
          <a:prstGeom prst="wedgeRoundRectCallout">
            <a:avLst>
              <a:gd name="adj1" fmla="val 65993"/>
              <a:gd name="adj2" fmla="val 65277"/>
              <a:gd name="adj3" fmla="val 16667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/>
              <a:t>Videos of stroke survivors…</a:t>
            </a:r>
          </a:p>
          <a:p>
            <a:pPr marL="285750" indent="-285750">
              <a:buFontTx/>
              <a:buChar char="-"/>
            </a:pPr>
            <a:r>
              <a:rPr lang="en-US" dirty="0"/>
              <a:t>Discussing positive impact of disclosure</a:t>
            </a:r>
          </a:p>
          <a:p>
            <a:pPr marL="285750" indent="-285750">
              <a:buFontTx/>
              <a:buChar char="-"/>
            </a:pPr>
            <a:r>
              <a:rPr lang="en-US" dirty="0"/>
              <a:t>Scenarios demonstrating positive disclosure between stakeholders</a:t>
            </a:r>
          </a:p>
          <a:p>
            <a:pPr marL="285750" indent="-285750">
              <a:buFontTx/>
              <a:buChar char="-"/>
            </a:pPr>
            <a:r>
              <a:rPr lang="en-US" dirty="0"/>
              <a:t>Explaining challenges returning to work with residual limitations</a:t>
            </a:r>
          </a:p>
        </p:txBody>
      </p:sp>
      <p:pic>
        <p:nvPicPr>
          <p:cNvPr id="12" name="Graphic 11" descr="Users with solid fill">
            <a:extLst>
              <a:ext uri="{FF2B5EF4-FFF2-40B4-BE49-F238E27FC236}">
                <a16:creationId xmlns:a16="http://schemas.microsoft.com/office/drawing/2014/main" id="{1B5AC024-B72D-C6A6-6129-8E3307D40C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62332" y="3630167"/>
            <a:ext cx="1867335" cy="1867335"/>
          </a:xfrm>
          <a:prstGeom prst="rect">
            <a:avLst/>
          </a:prstGeom>
        </p:spPr>
      </p:pic>
      <p:sp>
        <p:nvSpPr>
          <p:cNvPr id="13" name="Rounded Rectangular Callout 12">
            <a:extLst>
              <a:ext uri="{FF2B5EF4-FFF2-40B4-BE49-F238E27FC236}">
                <a16:creationId xmlns:a16="http://schemas.microsoft.com/office/drawing/2014/main" id="{352C981D-A15C-0FC1-CE1F-270DEB1E17A9}"/>
              </a:ext>
            </a:extLst>
          </p:cNvPr>
          <p:cNvSpPr/>
          <p:nvPr/>
        </p:nvSpPr>
        <p:spPr>
          <a:xfrm>
            <a:off x="403734" y="3988006"/>
            <a:ext cx="4362161" cy="845050"/>
          </a:xfrm>
          <a:prstGeom prst="wedgeRoundRectCallout">
            <a:avLst>
              <a:gd name="adj1" fmla="val 59285"/>
              <a:gd name="adj2" fmla="val -13417"/>
              <a:gd name="adj3" fmla="val 16667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/>
              <a:t>Diary template for stroke survivors to document symptoms and triggers</a:t>
            </a:r>
          </a:p>
        </p:txBody>
      </p:sp>
      <p:sp>
        <p:nvSpPr>
          <p:cNvPr id="14" name="Rounded Rectangular Callout 13">
            <a:extLst>
              <a:ext uri="{FF2B5EF4-FFF2-40B4-BE49-F238E27FC236}">
                <a16:creationId xmlns:a16="http://schemas.microsoft.com/office/drawing/2014/main" id="{BE95355F-CEAE-1C74-A416-90A40120E6C4}"/>
              </a:ext>
            </a:extLst>
          </p:cNvPr>
          <p:cNvSpPr/>
          <p:nvPr/>
        </p:nvSpPr>
        <p:spPr>
          <a:xfrm>
            <a:off x="6531125" y="5262480"/>
            <a:ext cx="4362161" cy="962507"/>
          </a:xfrm>
          <a:prstGeom prst="wedgeRoundRectCallout">
            <a:avLst>
              <a:gd name="adj1" fmla="val -46643"/>
              <a:gd name="adj2" fmla="val -80450"/>
              <a:gd name="adj3" fmla="val 16667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/>
              <a:t>Signposting to websites containing useful information, e.g., educational information, helplines, health services</a:t>
            </a:r>
          </a:p>
        </p:txBody>
      </p:sp>
      <p:sp>
        <p:nvSpPr>
          <p:cNvPr id="15" name="Rounded Rectangular Callout 14">
            <a:extLst>
              <a:ext uri="{FF2B5EF4-FFF2-40B4-BE49-F238E27FC236}">
                <a16:creationId xmlns:a16="http://schemas.microsoft.com/office/drawing/2014/main" id="{79806590-543B-C757-4A3B-5D651397369B}"/>
              </a:ext>
            </a:extLst>
          </p:cNvPr>
          <p:cNvSpPr/>
          <p:nvPr/>
        </p:nvSpPr>
        <p:spPr>
          <a:xfrm>
            <a:off x="4706112" y="1463310"/>
            <a:ext cx="1988661" cy="1509599"/>
          </a:xfrm>
          <a:prstGeom prst="wedgeRoundRectCallout">
            <a:avLst>
              <a:gd name="adj1" fmla="val 20734"/>
              <a:gd name="adj2" fmla="val 117311"/>
              <a:gd name="adj3" fmla="val 16667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/>
              <a:t>Examples of conversation starters (e.g., to encourage disclosure)</a:t>
            </a:r>
          </a:p>
        </p:txBody>
      </p:sp>
      <p:sp>
        <p:nvSpPr>
          <p:cNvPr id="16" name="Rounded Rectangular Callout 15">
            <a:extLst>
              <a:ext uri="{FF2B5EF4-FFF2-40B4-BE49-F238E27FC236}">
                <a16:creationId xmlns:a16="http://schemas.microsoft.com/office/drawing/2014/main" id="{CE150DD6-509E-4176-0819-AB05EDA235D2}"/>
              </a:ext>
            </a:extLst>
          </p:cNvPr>
          <p:cNvSpPr/>
          <p:nvPr/>
        </p:nvSpPr>
        <p:spPr>
          <a:xfrm>
            <a:off x="800171" y="5262480"/>
            <a:ext cx="4362161" cy="845050"/>
          </a:xfrm>
          <a:prstGeom prst="wedgeRoundRectCallout">
            <a:avLst>
              <a:gd name="adj1" fmla="val 60403"/>
              <a:gd name="adj2" fmla="val -89883"/>
              <a:gd name="adj3" fmla="val 16667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/>
              <a:t>Template to record stroke survivors’ work skills and abilities</a:t>
            </a:r>
          </a:p>
        </p:txBody>
      </p:sp>
      <p:sp>
        <p:nvSpPr>
          <p:cNvPr id="17" name="Rounded Rectangular Callout 16">
            <a:extLst>
              <a:ext uri="{FF2B5EF4-FFF2-40B4-BE49-F238E27FC236}">
                <a16:creationId xmlns:a16="http://schemas.microsoft.com/office/drawing/2014/main" id="{29DD52A6-6EB6-CDF4-931E-BDC35B2175B4}"/>
              </a:ext>
            </a:extLst>
          </p:cNvPr>
          <p:cNvSpPr/>
          <p:nvPr/>
        </p:nvSpPr>
        <p:spPr>
          <a:xfrm>
            <a:off x="7029666" y="1407144"/>
            <a:ext cx="4998611" cy="3459086"/>
          </a:xfrm>
          <a:prstGeom prst="wedgeRoundRectCallout">
            <a:avLst>
              <a:gd name="adj1" fmla="val -55419"/>
              <a:gd name="adj2" fmla="val 26386"/>
              <a:gd name="adj3" fmla="val 16667"/>
            </a:avLst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/>
              <a:t>Information/advice about…</a:t>
            </a:r>
          </a:p>
          <a:p>
            <a:pPr marL="285750" indent="-285750">
              <a:buFontTx/>
              <a:buChar char="-"/>
            </a:pPr>
            <a:r>
              <a:rPr lang="en-US" dirty="0"/>
              <a:t>Impact stroke can have (e.g., fatigue) on working-age stroke survivors</a:t>
            </a:r>
          </a:p>
          <a:p>
            <a:pPr marL="285750" indent="-285750">
              <a:buFontTx/>
              <a:buChar char="-"/>
            </a:pPr>
            <a:r>
              <a:rPr lang="en-US" dirty="0"/>
              <a:t>Stroke impacts people differently</a:t>
            </a:r>
          </a:p>
          <a:p>
            <a:pPr marL="285750" indent="-285750">
              <a:buFontTx/>
              <a:buChar char="-"/>
            </a:pPr>
            <a:r>
              <a:rPr lang="en-US" dirty="0"/>
              <a:t>Range of different causes of stroke</a:t>
            </a:r>
          </a:p>
          <a:p>
            <a:pPr marL="285750" indent="-285750">
              <a:buFontTx/>
              <a:buChar char="-"/>
            </a:pPr>
            <a:r>
              <a:rPr lang="en-US" dirty="0"/>
              <a:t>How to introduce stroke survivor back into team following absence</a:t>
            </a:r>
          </a:p>
          <a:p>
            <a:pPr marL="285750" indent="-285750">
              <a:buFontTx/>
              <a:buChar char="-"/>
            </a:pPr>
            <a:r>
              <a:rPr lang="en-US" dirty="0"/>
              <a:t>Stroke survivors be informed of their rights if they disclose needs</a:t>
            </a:r>
          </a:p>
          <a:p>
            <a:pPr marL="285750" indent="-285750">
              <a:buFontTx/>
              <a:buChar char="-"/>
            </a:pPr>
            <a:r>
              <a:rPr lang="en-US" dirty="0"/>
              <a:t>Stroke survivors might not </a:t>
            </a:r>
            <a:r>
              <a:rPr lang="en-US" dirty="0" err="1"/>
              <a:t>realise</a:t>
            </a:r>
            <a:r>
              <a:rPr lang="en-US" dirty="0"/>
              <a:t> limitations and needs until return to work attempted</a:t>
            </a:r>
          </a:p>
        </p:txBody>
      </p:sp>
    </p:spTree>
    <p:extLst>
      <p:ext uri="{BB962C8B-B14F-4D97-AF65-F5344CB8AC3E}">
        <p14:creationId xmlns:p14="http://schemas.microsoft.com/office/powerpoint/2010/main" val="9836994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D56F71B-9C8B-13AB-E281-81F50C1B2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F530E-1875-46E6-901C-76683197A1B3}" type="slidenum">
              <a:rPr lang="en-GB" smtClean="0"/>
              <a:pPr/>
              <a:t>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AD5D797-D851-127C-5773-7EB45C0F2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Kristelle Craven, Centre for Rehabilitation &amp; Ageing Research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786556F-EEBA-656D-DDDF-BEF658B98FE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50EE35-4C46-8C50-D3D5-2F2A23417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September, 2023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79ABBE3C-5FF4-E2FA-52EB-F99DEEADD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 2: Feedback on ideas for implementation strategies</a:t>
            </a:r>
          </a:p>
        </p:txBody>
      </p:sp>
      <p:pic>
        <p:nvPicPr>
          <p:cNvPr id="15" name="Graphic 14" descr="Lightbulb and gear outline">
            <a:extLst>
              <a:ext uri="{FF2B5EF4-FFF2-40B4-BE49-F238E27FC236}">
                <a16:creationId xmlns:a16="http://schemas.microsoft.com/office/drawing/2014/main" id="{610AB2B9-5F3E-FBC6-D56A-85CAE3178B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21150" y="2953597"/>
            <a:ext cx="2453014" cy="2453014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21C704F-DE8F-E1A5-0B7D-2BF5950BE543}"/>
              </a:ext>
            </a:extLst>
          </p:cNvPr>
          <p:cNvSpPr/>
          <p:nvPr/>
        </p:nvSpPr>
        <p:spPr>
          <a:xfrm>
            <a:off x="253185" y="4255313"/>
            <a:ext cx="5031598" cy="80128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3. Create and distribute </a:t>
            </a:r>
            <a:r>
              <a:rPr lang="en-US" b="1" dirty="0"/>
              <a:t>educational materials </a:t>
            </a:r>
            <a:r>
              <a:rPr lang="en-US" dirty="0"/>
              <a:t>to improve knowledge about the toolkit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C071192-1CE1-27DB-588A-EB125A854AA7}"/>
              </a:ext>
            </a:extLst>
          </p:cNvPr>
          <p:cNvSpPr/>
          <p:nvPr/>
        </p:nvSpPr>
        <p:spPr>
          <a:xfrm>
            <a:off x="1010162" y="5238912"/>
            <a:ext cx="4857193" cy="80128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4. </a:t>
            </a:r>
            <a:r>
              <a:rPr lang="en-US" b="1" dirty="0"/>
              <a:t>Educational, interactive sessions </a:t>
            </a:r>
            <a:r>
              <a:rPr lang="en-US" dirty="0"/>
              <a:t>to improve knowledge about the toolkit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536DD86-B345-EA77-0724-2DD7A32103F0}"/>
              </a:ext>
            </a:extLst>
          </p:cNvPr>
          <p:cNvSpPr/>
          <p:nvPr/>
        </p:nvSpPr>
        <p:spPr>
          <a:xfrm>
            <a:off x="313917" y="1451389"/>
            <a:ext cx="4957674" cy="80128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1. </a:t>
            </a:r>
            <a:r>
              <a:rPr lang="en-US" b="1" dirty="0"/>
              <a:t>Staff meetings/briefings, </a:t>
            </a:r>
            <a:r>
              <a:rPr lang="en-US" dirty="0"/>
              <a:t>i.e., to promote and raise awareness of toolkit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203B08B-08E4-291E-7C43-18390137A769}"/>
              </a:ext>
            </a:extLst>
          </p:cNvPr>
          <p:cNvSpPr/>
          <p:nvPr/>
        </p:nvSpPr>
        <p:spPr>
          <a:xfrm>
            <a:off x="5888955" y="1442538"/>
            <a:ext cx="5541045" cy="80128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5. </a:t>
            </a:r>
            <a:r>
              <a:rPr lang="en-US" b="1" dirty="0"/>
              <a:t>Change policy </a:t>
            </a:r>
            <a:r>
              <a:rPr lang="en-US" dirty="0"/>
              <a:t>(e.g., CIPD, within </a:t>
            </a:r>
            <a:r>
              <a:rPr lang="en-US" dirty="0" err="1"/>
              <a:t>organisations</a:t>
            </a:r>
            <a:r>
              <a:rPr lang="en-US" dirty="0"/>
              <a:t>) to encourage decisions to use toolkit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3E35593-F9B7-9237-48C1-CDAE03252B59}"/>
              </a:ext>
            </a:extLst>
          </p:cNvPr>
          <p:cNvSpPr/>
          <p:nvPr/>
        </p:nvSpPr>
        <p:spPr>
          <a:xfrm>
            <a:off x="316817" y="2476762"/>
            <a:ext cx="4954774" cy="154560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2. </a:t>
            </a:r>
            <a:r>
              <a:rPr lang="en-US" b="1" dirty="0"/>
              <a:t>Mandate change,</a:t>
            </a:r>
            <a:r>
              <a:rPr lang="en-US" dirty="0"/>
              <a:t> e.g., </a:t>
            </a:r>
          </a:p>
          <a:p>
            <a:pPr marL="342900" indent="-342900" algn="ctr">
              <a:buAutoNum type="arabicParenR"/>
            </a:pPr>
            <a:r>
              <a:rPr lang="en-US" dirty="0"/>
              <a:t>Leaders declare priority of using toolkit, and commitment to seeing it used</a:t>
            </a:r>
          </a:p>
          <a:p>
            <a:pPr marL="342900" indent="-342900" algn="ctr">
              <a:buAutoNum type="arabicParenR"/>
            </a:pPr>
            <a:r>
              <a:rPr lang="en-US" dirty="0"/>
              <a:t>Toolkit as mandatory training package for line managers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87A4B1C-5C4E-E57E-52E0-5955F3B8BD13}"/>
              </a:ext>
            </a:extLst>
          </p:cNvPr>
          <p:cNvSpPr/>
          <p:nvPr/>
        </p:nvSpPr>
        <p:spPr>
          <a:xfrm>
            <a:off x="7674164" y="3824149"/>
            <a:ext cx="4201019" cy="91151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7. </a:t>
            </a:r>
            <a:r>
              <a:rPr lang="en-US" b="1" dirty="0"/>
              <a:t>Role play exercises </a:t>
            </a:r>
            <a:r>
              <a:rPr lang="en-US" dirty="0"/>
              <a:t>within toolkit to simulate using toolkit and carrying out actions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6096ED3-08FB-B313-2A32-4410543E1A5F}"/>
              </a:ext>
            </a:extLst>
          </p:cNvPr>
          <p:cNvSpPr/>
          <p:nvPr/>
        </p:nvSpPr>
        <p:spPr>
          <a:xfrm>
            <a:off x="7026790" y="5015967"/>
            <a:ext cx="4858362" cy="101639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8. </a:t>
            </a:r>
            <a:r>
              <a:rPr lang="en-US" b="1" dirty="0"/>
              <a:t>Coalition/network, </a:t>
            </a:r>
            <a:r>
              <a:rPr lang="en-US" dirty="0"/>
              <a:t>i.e., individuals or </a:t>
            </a:r>
            <a:r>
              <a:rPr lang="en-US" dirty="0" err="1"/>
              <a:t>organisations</a:t>
            </a:r>
            <a:r>
              <a:rPr lang="en-US" dirty="0"/>
              <a:t> to support toolkit use, and help with problem-solving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6B03A8E-1B61-AE05-2F5D-E2C5221AF8EE}"/>
              </a:ext>
            </a:extLst>
          </p:cNvPr>
          <p:cNvSpPr/>
          <p:nvPr/>
        </p:nvSpPr>
        <p:spPr>
          <a:xfrm>
            <a:off x="7398300" y="2579795"/>
            <a:ext cx="4476883" cy="91151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6. </a:t>
            </a:r>
            <a:r>
              <a:rPr lang="en-US" b="1" dirty="0"/>
              <a:t>Accreditation, </a:t>
            </a:r>
            <a:r>
              <a:rPr lang="en-US" dirty="0"/>
              <a:t>i.e., </a:t>
            </a:r>
            <a:r>
              <a:rPr lang="en-GB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People who affiliate with membership organisation required/recommended to use the toolkit</a:t>
            </a:r>
            <a:endParaRPr lang="en-GB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17404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514D6-A9AE-A248-8E7E-71BB9381D8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31790" y="243840"/>
            <a:ext cx="8128420" cy="4610390"/>
          </a:xfrm>
        </p:spPr>
        <p:txBody>
          <a:bodyPr/>
          <a:lstStyle/>
          <a:p>
            <a:r>
              <a:rPr lang="en-US" dirty="0"/>
              <a:t>Thank </a:t>
            </a:r>
            <a:r>
              <a:rPr lang="en-US"/>
              <a:t>you 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b="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7988B4E-B520-CE6D-4FBF-8ED7F8695144}"/>
              </a:ext>
            </a:extLst>
          </p:cNvPr>
          <p:cNvSpPr txBox="1"/>
          <p:nvPr/>
        </p:nvSpPr>
        <p:spPr>
          <a:xfrm>
            <a:off x="3981391" y="2433857"/>
            <a:ext cx="457118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0" dirty="0">
                <a:solidFill>
                  <a:schemeClr val="bg1"/>
                </a:solidFill>
              </a:rPr>
              <a:t>If you have anything additional you would like to tell us or ask about, please email: Kristelle.craven1@nottingham.ac.uk</a:t>
            </a:r>
          </a:p>
          <a:p>
            <a:r>
              <a:rPr lang="en-US" sz="2000" b="0" dirty="0">
                <a:solidFill>
                  <a:schemeClr val="bg1"/>
                </a:solidFill>
              </a:rPr>
              <a:t>@</a:t>
            </a:r>
            <a:r>
              <a:rPr lang="en-US" sz="2000" b="0" dirty="0" err="1">
                <a:solidFill>
                  <a:schemeClr val="bg1"/>
                </a:solidFill>
              </a:rPr>
              <a:t>CravenKristelle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23945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niversity of Nottingham">
      <a:dk1>
        <a:srgbClr val="000000"/>
      </a:dk1>
      <a:lt1>
        <a:srgbClr val="FFFFFF"/>
      </a:lt1>
      <a:dk2>
        <a:srgbClr val="4A4A49"/>
      </a:dk2>
      <a:lt2>
        <a:srgbClr val="92928E"/>
      </a:lt2>
      <a:accent1>
        <a:srgbClr val="009BBD"/>
      </a:accent1>
      <a:accent2>
        <a:srgbClr val="007DA8"/>
      </a:accent2>
      <a:accent3>
        <a:srgbClr val="005697"/>
      </a:accent3>
      <a:accent4>
        <a:srgbClr val="1B2A6B"/>
      </a:accent4>
      <a:accent5>
        <a:srgbClr val="191A4F"/>
      </a:accent5>
      <a:accent6>
        <a:srgbClr val="E52F6D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c9a8d30e-3eb0-4167-b686-5fd4d1de55fa">
      <UserInfo>
        <DisplayName>Elliot Hocknull</DisplayName>
        <AccountId>113</AccountId>
        <AccountType/>
      </UserInfo>
      <UserInfo>
        <DisplayName>Dawn Beatson (staff)</DisplayName>
        <AccountId>43</AccountId>
        <AccountType/>
      </UserInfo>
      <UserInfo>
        <DisplayName>Michael Slade</DisplayName>
        <AccountId>6</AccountId>
        <AccountType/>
      </UserInfo>
      <UserInfo>
        <DisplayName>Na Han (staff)</DisplayName>
        <AccountId>22</AccountId>
        <AccountType/>
      </UserInfo>
      <UserInfo>
        <DisplayName>SharingLinks.568d92fe-715a-4d2e-a841-95a5b2b861a8.OrganizationView.a420a648-1a2a-4772-a058-0b3629b0a11e</DisplayName>
        <AccountId>17</AccountId>
        <AccountType/>
      </UserInfo>
      <UserInfo>
        <DisplayName>Una Lilley (staff)</DisplayName>
        <AccountId>6365</AccountId>
        <AccountType/>
      </UserInfo>
    </SharedWithUsers>
    <TaxCatchAll xmlns="c9a8d30e-3eb0-4167-b686-5fd4d1de55fa" xsi:nil="true"/>
    <lcf76f155ced4ddcb4097134ff3c332f xmlns="16640679-8aa6-4262-947d-54cfc3df5a39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4391EDCFC911F45A9DD8B1389DBAE73" ma:contentTypeVersion="19" ma:contentTypeDescription="Create a new document." ma:contentTypeScope="" ma:versionID="c7bfebefbdf8488fded084c1d1b8d4e1">
  <xsd:schema xmlns:xsd="http://www.w3.org/2001/XMLSchema" xmlns:xs="http://www.w3.org/2001/XMLSchema" xmlns:p="http://schemas.microsoft.com/office/2006/metadata/properties" xmlns:ns2="16640679-8aa6-4262-947d-54cfc3df5a39" xmlns:ns3="c9a8d30e-3eb0-4167-b686-5fd4d1de55fa" targetNamespace="http://schemas.microsoft.com/office/2006/metadata/properties" ma:root="true" ma:fieldsID="9d369873c21424022757cd6027956e38" ns2:_="" ns3:_="">
    <xsd:import namespace="16640679-8aa6-4262-947d-54cfc3df5a39"/>
    <xsd:import namespace="c9a8d30e-3eb0-4167-b686-5fd4d1de55f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640679-8aa6-4262-947d-54cfc3df5a3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76624216-d583-4636-a04d-17921d6eaf6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a8d30e-3eb0-4167-b686-5fd4d1de55f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14155df0-2a5e-4291-af6d-612008b03141}" ma:internalName="TaxCatchAll" ma:showField="CatchAllData" ma:web="c9a8d30e-3eb0-4167-b686-5fd4d1de55f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DC6309B-1C52-4FD6-94A2-0113722346F5}">
  <ds:schemaRefs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purl.org/dc/terms/"/>
    <ds:schemaRef ds:uri="http://schemas.microsoft.com/office/infopath/2007/PartnerControls"/>
    <ds:schemaRef ds:uri="c9a8d30e-3eb0-4167-b686-5fd4d1de55fa"/>
    <ds:schemaRef ds:uri="16640679-8aa6-4262-947d-54cfc3df5a39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53508120-CFC8-4B76-8FB0-3C01ED529F8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6640679-8aa6-4262-947d-54cfc3df5a39"/>
    <ds:schemaRef ds:uri="c9a8d30e-3eb0-4167-b686-5fd4d1de55f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F2B19F1-7180-49D0-A3F7-A5B98EF2F87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6428</TotalTime>
  <Words>867</Words>
  <Application>Microsoft Macintosh PowerPoint</Application>
  <PresentationFormat>Widescreen</PresentationFormat>
  <Paragraphs>148</Paragraphs>
  <Slides>10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Georgia</vt:lpstr>
      <vt:lpstr>Wingdings</vt:lpstr>
      <vt:lpstr>Office Theme</vt:lpstr>
      <vt:lpstr>Co-design of a return-to-work toolkit for employers and stroke survivors</vt:lpstr>
      <vt:lpstr>Session agenda</vt:lpstr>
      <vt:lpstr>Introductions </vt:lpstr>
      <vt:lpstr>Workshop 1: Selection of priority areas for toolkit</vt:lpstr>
      <vt:lpstr>Overarching goal of toolkit</vt:lpstr>
      <vt:lpstr>Task 1: Feedback on performance objectives </vt:lpstr>
      <vt:lpstr>Task 1: Feedback on performance objectives </vt:lpstr>
      <vt:lpstr>Suggestions for mode and content of toolkit so far…</vt:lpstr>
      <vt:lpstr>Task 2: Feedback on ideas for implementation strategies</vt:lpstr>
      <vt:lpstr>Thank you    </vt:lpstr>
    </vt:vector>
  </TitlesOfParts>
  <Company>University of Nottingham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Teri Browett</dc:creator>
  <cp:lastModifiedBy>Kristelle Craven</cp:lastModifiedBy>
  <cp:revision>227</cp:revision>
  <cp:lastPrinted>2019-11-06T14:12:58Z</cp:lastPrinted>
  <dcterms:created xsi:type="dcterms:W3CDTF">2019-02-06T16:40:25Z</dcterms:created>
  <dcterms:modified xsi:type="dcterms:W3CDTF">2025-02-13T16:10:49Z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0x01010024391EDCFC911F45A9DD8B1389DBAE73</vt:lpwstr>
  </property>
  <property fmtid="{D5CDD505-2E9C-101B-9397-08002B2CF9AE}" pid="3" name="Order">
    <vt:r8>4688300</vt:r8>
  </property>
  <property fmtid="{D5CDD505-2E9C-101B-9397-08002B2CF9AE}" pid="4" name="ComplianceAssetId">
    <vt:lpwstr/>
  </property>
  <property fmtid="{D5CDD505-2E9C-101B-9397-08002B2CF9AE}" pid="5" name="MediaServiceImageTags">
    <vt:lpwstr/>
  </property>
</Properties>
</file>