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9"/>
  </p:notesMasterIdLst>
  <p:handoutMasterIdLst>
    <p:handoutMasterId r:id="rId20"/>
  </p:handoutMasterIdLst>
  <p:sldIdLst>
    <p:sldId id="394" r:id="rId5"/>
    <p:sldId id="402" r:id="rId6"/>
    <p:sldId id="385" r:id="rId7"/>
    <p:sldId id="404" r:id="rId8"/>
    <p:sldId id="406" r:id="rId9"/>
    <p:sldId id="419" r:id="rId10"/>
    <p:sldId id="420" r:id="rId11"/>
    <p:sldId id="421" r:id="rId12"/>
    <p:sldId id="411" r:id="rId13"/>
    <p:sldId id="417" r:id="rId14"/>
    <p:sldId id="414" r:id="rId15"/>
    <p:sldId id="416" r:id="rId16"/>
    <p:sldId id="415" r:id="rId17"/>
    <p:sldId id="288"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w To Use" id="{59DC7A46-0650-F346-85BA-CBD8695D50F3}">
          <p14:sldIdLst/>
        </p14:section>
        <p14:section name="Title slides" id="{40E0B22D-E7B1-427C-A099-0F753BE7F146}">
          <p14:sldIdLst/>
        </p14:section>
        <p14:section name="Divider slides" id="{78E251D3-DC5E-4B4A-A6B4-4A4589DFF5DC}">
          <p14:sldIdLst>
            <p14:sldId id="394"/>
          </p14:sldIdLst>
        </p14:section>
        <p14:section name="Content slides" id="{E4CE66D5-51B2-4221-BDE9-EB6FBEC7E7C7}">
          <p14:sldIdLst>
            <p14:sldId id="402"/>
            <p14:sldId id="385"/>
            <p14:sldId id="404"/>
            <p14:sldId id="406"/>
            <p14:sldId id="419"/>
            <p14:sldId id="420"/>
            <p14:sldId id="421"/>
            <p14:sldId id="411"/>
            <p14:sldId id="417"/>
            <p14:sldId id="414"/>
            <p14:sldId id="416"/>
            <p14:sldId id="415"/>
            <p14:sldId id="288"/>
          </p14:sldIdLst>
        </p14:section>
        <p14:section name="End slide" id="{25243ED0-1CFE-497A-9F6C-FBC3ECF0C538}">
          <p14:sldIdLst/>
        </p14:section>
        <p14:section name="Useful Objects" id="{5370DAAF-79BA-DE48-9C93-E68413160B1F}">
          <p14:sldIdLst/>
        </p14:section>
      </p14:sectionLst>
    </p:ext>
    <p:ext uri="{EFAFB233-063F-42B5-8137-9DF3F51BA10A}">
      <p15:sldGuideLst xmlns:p15="http://schemas.microsoft.com/office/powerpoint/2012/main">
        <p15:guide id="1" orient="horz" pos="2205" userDrawn="1">
          <p15:clr>
            <a:srgbClr val="A4A3A4"/>
          </p15:clr>
        </p15:guide>
        <p15:guide id="2" pos="3840" userDrawn="1">
          <p15:clr>
            <a:srgbClr val="A4A3A4"/>
          </p15:clr>
        </p15:guide>
        <p15:guide id="3" pos="312"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23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854" autoAdjust="0"/>
    <p:restoredTop sz="86814" autoAdjust="0"/>
  </p:normalViewPr>
  <p:slideViewPr>
    <p:cSldViewPr snapToGrid="0">
      <p:cViewPr varScale="1">
        <p:scale>
          <a:sx n="97" d="100"/>
          <a:sy n="97" d="100"/>
        </p:scale>
        <p:origin x="1720" y="200"/>
      </p:cViewPr>
      <p:guideLst>
        <p:guide orient="horz" pos="2205"/>
        <p:guide pos="3840"/>
        <p:guide pos="312"/>
      </p:guideLst>
    </p:cSldViewPr>
  </p:slideViewPr>
  <p:outlineViewPr>
    <p:cViewPr>
      <p:scale>
        <a:sx n="33" d="100"/>
        <a:sy n="33" d="100"/>
      </p:scale>
      <p:origin x="0" y="0"/>
    </p:cViewPr>
  </p:outlineViewPr>
  <p:notesTextViewPr>
    <p:cViewPr>
      <p:scale>
        <a:sx n="1" d="1"/>
        <a:sy n="1" d="1"/>
      </p:scale>
      <p:origin x="0" y="0"/>
    </p:cViewPr>
  </p:notesTextViewPr>
  <p:sorterViewPr>
    <p:cViewPr>
      <p:scale>
        <a:sx n="50" d="100"/>
        <a:sy n="50" d="100"/>
      </p:scale>
      <p:origin x="0" y="0"/>
    </p:cViewPr>
  </p:sorterViewPr>
  <p:notesViewPr>
    <p:cSldViewPr snapToGrid="0">
      <p:cViewPr varScale="1">
        <p:scale>
          <a:sx n="151" d="100"/>
          <a:sy n="151" d="100"/>
        </p:scale>
        <p:origin x="4640" y="200"/>
      </p:cViewPr>
      <p:guideLst/>
    </p:cSldViewPr>
  </p:notesViewPr>
  <p:gridSpacing cx="182880" cy="18288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image" Target="../media/image22.png"/><Relationship Id="rId6" Type="http://schemas.openxmlformats.org/officeDocument/2006/relationships/image" Target="../media/image27.svg"/><Relationship Id="rId5" Type="http://schemas.openxmlformats.org/officeDocument/2006/relationships/image" Target="../media/image26.png"/><Relationship Id="rId4" Type="http://schemas.openxmlformats.org/officeDocument/2006/relationships/image" Target="../media/image25.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855823-2ACF-4A04-BECB-11C62A6C75EF}"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89E032E6-6B3F-454D-BC5B-9A0906B4E7D8}">
      <dgm:prSet custT="1"/>
      <dgm:spPr/>
      <dgm:t>
        <a:bodyPr/>
        <a:lstStyle/>
        <a:p>
          <a:pPr algn="ctr">
            <a:lnSpc>
              <a:spcPct val="100000"/>
            </a:lnSpc>
          </a:pPr>
          <a:r>
            <a:rPr lang="en-US" sz="1800" baseline="0" dirty="0"/>
            <a:t>Introductions</a:t>
          </a:r>
        </a:p>
        <a:p>
          <a:pPr algn="ctr">
            <a:lnSpc>
              <a:spcPct val="100000"/>
            </a:lnSpc>
          </a:pPr>
          <a:r>
            <a:rPr lang="en-US" sz="1800" baseline="0" dirty="0"/>
            <a:t>(15 mins)</a:t>
          </a:r>
          <a:endParaRPr lang="en-US" sz="1800" dirty="0"/>
        </a:p>
      </dgm:t>
    </dgm:pt>
    <dgm:pt modelId="{31E982CB-1A5B-45DC-90CF-4A45701D5621}" type="parTrans" cxnId="{F0A95162-1E4F-4EAE-B6DF-BBB9B2181B82}">
      <dgm:prSet/>
      <dgm:spPr/>
      <dgm:t>
        <a:bodyPr/>
        <a:lstStyle/>
        <a:p>
          <a:pPr algn="ctr"/>
          <a:endParaRPr lang="en-US"/>
        </a:p>
      </dgm:t>
    </dgm:pt>
    <dgm:pt modelId="{9F49C45C-B9C2-4041-9520-6E9C7A484FEC}" type="sibTrans" cxnId="{F0A95162-1E4F-4EAE-B6DF-BBB9B2181B82}">
      <dgm:prSet/>
      <dgm:spPr/>
      <dgm:t>
        <a:bodyPr/>
        <a:lstStyle/>
        <a:p>
          <a:pPr algn="ctr"/>
          <a:endParaRPr lang="en-US"/>
        </a:p>
      </dgm:t>
    </dgm:pt>
    <dgm:pt modelId="{B54F69C9-5DB7-4646-A433-206A5946B940}">
      <dgm:prSet custT="1"/>
      <dgm:spPr/>
      <dgm:t>
        <a:bodyPr/>
        <a:lstStyle/>
        <a:p>
          <a:pPr algn="ctr">
            <a:lnSpc>
              <a:spcPct val="100000"/>
            </a:lnSpc>
          </a:pPr>
          <a:r>
            <a:rPr lang="en-US" sz="1800" baseline="0" dirty="0"/>
            <a:t>Presentation of needs assessment findings </a:t>
          </a:r>
        </a:p>
        <a:p>
          <a:pPr algn="ctr">
            <a:lnSpc>
              <a:spcPct val="100000"/>
            </a:lnSpc>
          </a:pPr>
          <a:r>
            <a:rPr lang="en-US" sz="1800" baseline="0" dirty="0"/>
            <a:t>(10 mins)</a:t>
          </a:r>
          <a:endParaRPr lang="en-US" sz="1800" dirty="0"/>
        </a:p>
      </dgm:t>
    </dgm:pt>
    <dgm:pt modelId="{79B7A516-CAF1-4B0D-857C-9E5EB1983D01}" type="parTrans" cxnId="{886EE4AC-E688-4BBC-ABC9-CAF506BED7C5}">
      <dgm:prSet/>
      <dgm:spPr/>
      <dgm:t>
        <a:bodyPr/>
        <a:lstStyle/>
        <a:p>
          <a:pPr algn="ctr"/>
          <a:endParaRPr lang="en-US"/>
        </a:p>
      </dgm:t>
    </dgm:pt>
    <dgm:pt modelId="{7EF4CBFE-72A2-4C09-A7D8-052584C8BF94}" type="sibTrans" cxnId="{886EE4AC-E688-4BBC-ABC9-CAF506BED7C5}">
      <dgm:prSet/>
      <dgm:spPr/>
      <dgm:t>
        <a:bodyPr/>
        <a:lstStyle/>
        <a:p>
          <a:pPr algn="ctr"/>
          <a:endParaRPr lang="en-US"/>
        </a:p>
      </dgm:t>
    </dgm:pt>
    <dgm:pt modelId="{30D17B07-2807-42B0-9869-FA1D33EBA356}">
      <dgm:prSet custT="1"/>
      <dgm:spPr/>
      <dgm:t>
        <a:bodyPr/>
        <a:lstStyle/>
        <a:p>
          <a:pPr algn="ctr">
            <a:lnSpc>
              <a:spcPct val="100000"/>
            </a:lnSpc>
          </a:pPr>
          <a:r>
            <a:rPr lang="en-US" sz="1800" baseline="0" dirty="0"/>
            <a:t>Group task 1: Decide on priority areas and determinants to be targeted (40 mins)</a:t>
          </a:r>
          <a:endParaRPr lang="en-US" sz="1800" dirty="0"/>
        </a:p>
      </dgm:t>
    </dgm:pt>
    <dgm:pt modelId="{3947F215-BF3C-4551-B22D-C792BCDD268D}" type="parTrans" cxnId="{FF2C88D3-52FF-4C04-ADCD-A87907CF2E1E}">
      <dgm:prSet/>
      <dgm:spPr/>
      <dgm:t>
        <a:bodyPr/>
        <a:lstStyle/>
        <a:p>
          <a:pPr algn="ctr"/>
          <a:endParaRPr lang="en-US"/>
        </a:p>
      </dgm:t>
    </dgm:pt>
    <dgm:pt modelId="{AD7F2236-D3C1-4283-ABA9-E4DB2AD03845}" type="sibTrans" cxnId="{FF2C88D3-52FF-4C04-ADCD-A87907CF2E1E}">
      <dgm:prSet/>
      <dgm:spPr/>
      <dgm:t>
        <a:bodyPr/>
        <a:lstStyle/>
        <a:p>
          <a:pPr algn="ctr"/>
          <a:endParaRPr lang="en-US"/>
        </a:p>
      </dgm:t>
    </dgm:pt>
    <dgm:pt modelId="{8FFC4514-718D-4D73-80C8-DC3BD96DDF8A}">
      <dgm:prSet custT="1"/>
      <dgm:spPr/>
      <dgm:t>
        <a:bodyPr/>
        <a:lstStyle/>
        <a:p>
          <a:pPr algn="ctr">
            <a:lnSpc>
              <a:spcPct val="100000"/>
            </a:lnSpc>
          </a:pPr>
          <a:r>
            <a:rPr lang="en-US" sz="1800" baseline="0" dirty="0"/>
            <a:t>Group task 2: Decide on toolkit goals (20 mins)</a:t>
          </a:r>
          <a:endParaRPr lang="en-US" sz="1800" dirty="0"/>
        </a:p>
      </dgm:t>
    </dgm:pt>
    <dgm:pt modelId="{AB799EA9-1FDD-4C3D-8F01-8ECD16C71727}" type="parTrans" cxnId="{4F770576-1C07-41EC-951F-0A442BD3A6E0}">
      <dgm:prSet/>
      <dgm:spPr/>
      <dgm:t>
        <a:bodyPr/>
        <a:lstStyle/>
        <a:p>
          <a:pPr algn="ctr"/>
          <a:endParaRPr lang="en-US"/>
        </a:p>
      </dgm:t>
    </dgm:pt>
    <dgm:pt modelId="{FE05ECB8-C118-4571-BAFF-AD3582FE9A90}" type="sibTrans" cxnId="{4F770576-1C07-41EC-951F-0A442BD3A6E0}">
      <dgm:prSet/>
      <dgm:spPr/>
      <dgm:t>
        <a:bodyPr/>
        <a:lstStyle/>
        <a:p>
          <a:pPr algn="ctr"/>
          <a:endParaRPr lang="en-US"/>
        </a:p>
      </dgm:t>
    </dgm:pt>
    <dgm:pt modelId="{1001AD74-DA72-46EA-97A9-862F87862418}" type="pres">
      <dgm:prSet presAssocID="{AF855823-2ACF-4A04-BECB-11C62A6C75EF}" presName="root" presStyleCnt="0">
        <dgm:presLayoutVars>
          <dgm:dir/>
          <dgm:resizeHandles val="exact"/>
        </dgm:presLayoutVars>
      </dgm:prSet>
      <dgm:spPr/>
    </dgm:pt>
    <dgm:pt modelId="{A44FD12D-0C84-484E-BAAB-5DCB0DACF0FC}" type="pres">
      <dgm:prSet presAssocID="{89E032E6-6B3F-454D-BC5B-9A0906B4E7D8}" presName="compNode" presStyleCnt="0"/>
      <dgm:spPr/>
    </dgm:pt>
    <dgm:pt modelId="{67FF1785-D976-4A0A-AA15-1E0ADCD61E5F}" type="pres">
      <dgm:prSet presAssocID="{89E032E6-6B3F-454D-BC5B-9A0906B4E7D8}" presName="iconRect" presStyleLbl="node1" presStyleIdx="0" presStyleCnt="4" custScaleX="192008" custScaleY="199401" custLinFactNeighborX="24495" custLinFactNeighborY="486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andshake"/>
        </a:ext>
      </dgm:extLst>
    </dgm:pt>
    <dgm:pt modelId="{57277E1C-3220-4A30-91E5-8140DCC3FE4E}" type="pres">
      <dgm:prSet presAssocID="{89E032E6-6B3F-454D-BC5B-9A0906B4E7D8}" presName="spaceRect" presStyleCnt="0"/>
      <dgm:spPr/>
    </dgm:pt>
    <dgm:pt modelId="{83DD0C0C-C754-4936-AD1D-90BC6923D51F}" type="pres">
      <dgm:prSet presAssocID="{89E032E6-6B3F-454D-BC5B-9A0906B4E7D8}" presName="textRect" presStyleLbl="revTx" presStyleIdx="0" presStyleCnt="4" custScaleX="85560" custLinFactNeighborX="19001" custLinFactNeighborY="12492">
        <dgm:presLayoutVars>
          <dgm:chMax val="1"/>
          <dgm:chPref val="1"/>
        </dgm:presLayoutVars>
      </dgm:prSet>
      <dgm:spPr/>
    </dgm:pt>
    <dgm:pt modelId="{B70BBD24-1067-45DE-A868-7E2ECFF016E1}" type="pres">
      <dgm:prSet presAssocID="{9F49C45C-B9C2-4041-9520-6E9C7A484FEC}" presName="sibTrans" presStyleCnt="0"/>
      <dgm:spPr/>
    </dgm:pt>
    <dgm:pt modelId="{3A08E769-6EB6-4506-8026-BB1CE47AD67C}" type="pres">
      <dgm:prSet presAssocID="{B54F69C9-5DB7-4646-A433-206A5946B940}" presName="compNode" presStyleCnt="0"/>
      <dgm:spPr/>
    </dgm:pt>
    <dgm:pt modelId="{6A893DEF-AC5B-4DB2-9F3B-7EDC82604ABF}" type="pres">
      <dgm:prSet presAssocID="{B54F69C9-5DB7-4646-A433-206A5946B940}" presName="iconRect" presStyleLbl="node1" presStyleIdx="1" presStyleCnt="4" custScaleX="170485" custScaleY="18502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heckList"/>
        </a:ext>
      </dgm:extLst>
    </dgm:pt>
    <dgm:pt modelId="{30AC3167-888D-43A7-A617-FC3E245376B1}" type="pres">
      <dgm:prSet presAssocID="{B54F69C9-5DB7-4646-A433-206A5946B940}" presName="spaceRect" presStyleCnt="0"/>
      <dgm:spPr/>
    </dgm:pt>
    <dgm:pt modelId="{EC6C30CC-EAEF-45F0-B2D3-A2763D4CF206}" type="pres">
      <dgm:prSet presAssocID="{B54F69C9-5DB7-4646-A433-206A5946B940}" presName="textRect" presStyleLbl="revTx" presStyleIdx="1" presStyleCnt="4" custLinFactNeighborX="-2888" custLinFactNeighborY="16329">
        <dgm:presLayoutVars>
          <dgm:chMax val="1"/>
          <dgm:chPref val="1"/>
        </dgm:presLayoutVars>
      </dgm:prSet>
      <dgm:spPr/>
    </dgm:pt>
    <dgm:pt modelId="{1C268D50-61D2-4074-B9AA-5CF222DE2C47}" type="pres">
      <dgm:prSet presAssocID="{7EF4CBFE-72A2-4C09-A7D8-052584C8BF94}" presName="sibTrans" presStyleCnt="0"/>
      <dgm:spPr/>
    </dgm:pt>
    <dgm:pt modelId="{DAF570A2-CAC6-40D9-B2FF-EF711B63E010}" type="pres">
      <dgm:prSet presAssocID="{30D17B07-2807-42B0-9869-FA1D33EBA356}" presName="compNode" presStyleCnt="0"/>
      <dgm:spPr/>
    </dgm:pt>
    <dgm:pt modelId="{1E006280-9DFE-4BDC-B7BD-91EA50675872}" type="pres">
      <dgm:prSet presAssocID="{30D17B07-2807-42B0-9869-FA1D33EBA356}" presName="iconRect" presStyleLbl="node1" presStyleIdx="2" presStyleCnt="4" custScaleX="196649" custScaleY="200800"/>
      <dgm:spPr>
        <a:blipFill rotWithShape="1">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Tools"/>
        </a:ext>
      </dgm:extLst>
    </dgm:pt>
    <dgm:pt modelId="{8B628CD7-192D-44C8-A16C-3E7A6F80C55F}" type="pres">
      <dgm:prSet presAssocID="{30D17B07-2807-42B0-9869-FA1D33EBA356}" presName="spaceRect" presStyleCnt="0"/>
      <dgm:spPr/>
    </dgm:pt>
    <dgm:pt modelId="{95142C71-774E-4380-93B7-66E6B0880835}" type="pres">
      <dgm:prSet presAssocID="{30D17B07-2807-42B0-9869-FA1D33EBA356}" presName="textRect" presStyleLbl="revTx" presStyleIdx="2" presStyleCnt="4" custLinFactNeighborY="7257">
        <dgm:presLayoutVars>
          <dgm:chMax val="1"/>
          <dgm:chPref val="1"/>
        </dgm:presLayoutVars>
      </dgm:prSet>
      <dgm:spPr/>
    </dgm:pt>
    <dgm:pt modelId="{7C22CFE6-467B-4837-AEB0-8D9B6C63A29E}" type="pres">
      <dgm:prSet presAssocID="{AD7F2236-D3C1-4283-ABA9-E4DB2AD03845}" presName="sibTrans" presStyleCnt="0"/>
      <dgm:spPr/>
    </dgm:pt>
    <dgm:pt modelId="{5DBCE09D-392F-4480-B07E-22EA37B47D41}" type="pres">
      <dgm:prSet presAssocID="{8FFC4514-718D-4D73-80C8-DC3BD96DDF8A}" presName="compNode" presStyleCnt="0"/>
      <dgm:spPr/>
    </dgm:pt>
    <dgm:pt modelId="{BECDE5F8-0DCC-4368-B1EA-8E49C253DF31}" type="pres">
      <dgm:prSet presAssocID="{8FFC4514-718D-4D73-80C8-DC3BD96DDF8A}" presName="iconRect" presStyleLbl="node1" presStyleIdx="3" presStyleCnt="4" custScaleX="198849" custScaleY="191215"/>
      <dgm:spPr>
        <a:blipFill rotWithShape="1">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2000" b="-2000"/>
          </a:stretch>
        </a:blipFill>
      </dgm:spPr>
    </dgm:pt>
    <dgm:pt modelId="{6576799E-5DE4-4723-B9E8-98DDDCE45DCE}" type="pres">
      <dgm:prSet presAssocID="{8FFC4514-718D-4D73-80C8-DC3BD96DDF8A}" presName="spaceRect" presStyleCnt="0"/>
      <dgm:spPr/>
    </dgm:pt>
    <dgm:pt modelId="{DC79201B-4350-45AE-8C31-0C527D732F9B}" type="pres">
      <dgm:prSet presAssocID="{8FFC4514-718D-4D73-80C8-DC3BD96DDF8A}" presName="textRect" presStyleLbl="revTx" presStyleIdx="3" presStyleCnt="4" custLinFactNeighborX="-539" custLinFactNeighborY="9072">
        <dgm:presLayoutVars>
          <dgm:chMax val="1"/>
          <dgm:chPref val="1"/>
        </dgm:presLayoutVars>
      </dgm:prSet>
      <dgm:spPr/>
    </dgm:pt>
  </dgm:ptLst>
  <dgm:cxnLst>
    <dgm:cxn modelId="{D2457F08-7CA2-488F-9858-B185E5DB8EBC}" type="presOf" srcId="{AF855823-2ACF-4A04-BECB-11C62A6C75EF}" destId="{1001AD74-DA72-46EA-97A9-862F87862418}" srcOrd="0" destOrd="0" presId="urn:microsoft.com/office/officeart/2018/2/layout/IconLabelList"/>
    <dgm:cxn modelId="{92984351-CB21-444F-85FA-97488732B97C}" type="presOf" srcId="{8FFC4514-718D-4D73-80C8-DC3BD96DDF8A}" destId="{DC79201B-4350-45AE-8C31-0C527D732F9B}" srcOrd="0" destOrd="0" presId="urn:microsoft.com/office/officeart/2018/2/layout/IconLabelList"/>
    <dgm:cxn modelId="{F0A95162-1E4F-4EAE-B6DF-BBB9B2181B82}" srcId="{AF855823-2ACF-4A04-BECB-11C62A6C75EF}" destId="{89E032E6-6B3F-454D-BC5B-9A0906B4E7D8}" srcOrd="0" destOrd="0" parTransId="{31E982CB-1A5B-45DC-90CF-4A45701D5621}" sibTransId="{9F49C45C-B9C2-4041-9520-6E9C7A484FEC}"/>
    <dgm:cxn modelId="{4F770576-1C07-41EC-951F-0A442BD3A6E0}" srcId="{AF855823-2ACF-4A04-BECB-11C62A6C75EF}" destId="{8FFC4514-718D-4D73-80C8-DC3BD96DDF8A}" srcOrd="3" destOrd="0" parTransId="{AB799EA9-1FDD-4C3D-8F01-8ECD16C71727}" sibTransId="{FE05ECB8-C118-4571-BAFF-AD3582FE9A90}"/>
    <dgm:cxn modelId="{0408838B-B0DD-40FD-A44E-B0E391D850DF}" type="presOf" srcId="{89E032E6-6B3F-454D-BC5B-9A0906B4E7D8}" destId="{83DD0C0C-C754-4936-AD1D-90BC6923D51F}" srcOrd="0" destOrd="0" presId="urn:microsoft.com/office/officeart/2018/2/layout/IconLabelList"/>
    <dgm:cxn modelId="{886EE4AC-E688-4BBC-ABC9-CAF506BED7C5}" srcId="{AF855823-2ACF-4A04-BECB-11C62A6C75EF}" destId="{B54F69C9-5DB7-4646-A433-206A5946B940}" srcOrd="1" destOrd="0" parTransId="{79B7A516-CAF1-4B0D-857C-9E5EB1983D01}" sibTransId="{7EF4CBFE-72A2-4C09-A7D8-052584C8BF94}"/>
    <dgm:cxn modelId="{6736AAAE-23DC-4702-ADBC-B6AE9559D6FA}" type="presOf" srcId="{30D17B07-2807-42B0-9869-FA1D33EBA356}" destId="{95142C71-774E-4380-93B7-66E6B0880835}" srcOrd="0" destOrd="0" presId="urn:microsoft.com/office/officeart/2018/2/layout/IconLabelList"/>
    <dgm:cxn modelId="{FF2C88D3-52FF-4C04-ADCD-A87907CF2E1E}" srcId="{AF855823-2ACF-4A04-BECB-11C62A6C75EF}" destId="{30D17B07-2807-42B0-9869-FA1D33EBA356}" srcOrd="2" destOrd="0" parTransId="{3947F215-BF3C-4551-B22D-C792BCDD268D}" sibTransId="{AD7F2236-D3C1-4283-ABA9-E4DB2AD03845}"/>
    <dgm:cxn modelId="{8B5897E9-484B-4D5C-894A-55609B642568}" type="presOf" srcId="{B54F69C9-5DB7-4646-A433-206A5946B940}" destId="{EC6C30CC-EAEF-45F0-B2D3-A2763D4CF206}" srcOrd="0" destOrd="0" presId="urn:microsoft.com/office/officeart/2018/2/layout/IconLabelList"/>
    <dgm:cxn modelId="{DE50BA4D-9531-4158-BCA9-171E591CA92A}" type="presParOf" srcId="{1001AD74-DA72-46EA-97A9-862F87862418}" destId="{A44FD12D-0C84-484E-BAAB-5DCB0DACF0FC}" srcOrd="0" destOrd="0" presId="urn:microsoft.com/office/officeart/2018/2/layout/IconLabelList"/>
    <dgm:cxn modelId="{7819194B-A852-4BAE-8804-C4A468D548B4}" type="presParOf" srcId="{A44FD12D-0C84-484E-BAAB-5DCB0DACF0FC}" destId="{67FF1785-D976-4A0A-AA15-1E0ADCD61E5F}" srcOrd="0" destOrd="0" presId="urn:microsoft.com/office/officeart/2018/2/layout/IconLabelList"/>
    <dgm:cxn modelId="{C446E27B-2266-4017-B992-7E3697E1C4ED}" type="presParOf" srcId="{A44FD12D-0C84-484E-BAAB-5DCB0DACF0FC}" destId="{57277E1C-3220-4A30-91E5-8140DCC3FE4E}" srcOrd="1" destOrd="0" presId="urn:microsoft.com/office/officeart/2018/2/layout/IconLabelList"/>
    <dgm:cxn modelId="{D9A4E8F7-C504-4220-BEC6-2F02EAA6A5FB}" type="presParOf" srcId="{A44FD12D-0C84-484E-BAAB-5DCB0DACF0FC}" destId="{83DD0C0C-C754-4936-AD1D-90BC6923D51F}" srcOrd="2" destOrd="0" presId="urn:microsoft.com/office/officeart/2018/2/layout/IconLabelList"/>
    <dgm:cxn modelId="{466B22E8-FF93-40A5-83A7-2015A848CEDF}" type="presParOf" srcId="{1001AD74-DA72-46EA-97A9-862F87862418}" destId="{B70BBD24-1067-45DE-A868-7E2ECFF016E1}" srcOrd="1" destOrd="0" presId="urn:microsoft.com/office/officeart/2018/2/layout/IconLabelList"/>
    <dgm:cxn modelId="{92A44D12-37B0-4949-A937-997886ABB7E4}" type="presParOf" srcId="{1001AD74-DA72-46EA-97A9-862F87862418}" destId="{3A08E769-6EB6-4506-8026-BB1CE47AD67C}" srcOrd="2" destOrd="0" presId="urn:microsoft.com/office/officeart/2018/2/layout/IconLabelList"/>
    <dgm:cxn modelId="{21884CD1-B32A-441F-B772-181A740DE88C}" type="presParOf" srcId="{3A08E769-6EB6-4506-8026-BB1CE47AD67C}" destId="{6A893DEF-AC5B-4DB2-9F3B-7EDC82604ABF}" srcOrd="0" destOrd="0" presId="urn:microsoft.com/office/officeart/2018/2/layout/IconLabelList"/>
    <dgm:cxn modelId="{4E7E014D-A868-4C1C-9AB6-48E03DD5C6CD}" type="presParOf" srcId="{3A08E769-6EB6-4506-8026-BB1CE47AD67C}" destId="{30AC3167-888D-43A7-A617-FC3E245376B1}" srcOrd="1" destOrd="0" presId="urn:microsoft.com/office/officeart/2018/2/layout/IconLabelList"/>
    <dgm:cxn modelId="{D63278CA-F41F-4E81-BCF5-2FFD9A8070A2}" type="presParOf" srcId="{3A08E769-6EB6-4506-8026-BB1CE47AD67C}" destId="{EC6C30CC-EAEF-45F0-B2D3-A2763D4CF206}" srcOrd="2" destOrd="0" presId="urn:microsoft.com/office/officeart/2018/2/layout/IconLabelList"/>
    <dgm:cxn modelId="{3DB3152D-B219-4714-938B-2448C589AFB2}" type="presParOf" srcId="{1001AD74-DA72-46EA-97A9-862F87862418}" destId="{1C268D50-61D2-4074-B9AA-5CF222DE2C47}" srcOrd="3" destOrd="0" presId="urn:microsoft.com/office/officeart/2018/2/layout/IconLabelList"/>
    <dgm:cxn modelId="{212985F4-EB14-4780-914A-21BD4CDF7B25}" type="presParOf" srcId="{1001AD74-DA72-46EA-97A9-862F87862418}" destId="{DAF570A2-CAC6-40D9-B2FF-EF711B63E010}" srcOrd="4" destOrd="0" presId="urn:microsoft.com/office/officeart/2018/2/layout/IconLabelList"/>
    <dgm:cxn modelId="{87B3F3E1-F7FA-43F8-BA74-918D184808DB}" type="presParOf" srcId="{DAF570A2-CAC6-40D9-B2FF-EF711B63E010}" destId="{1E006280-9DFE-4BDC-B7BD-91EA50675872}" srcOrd="0" destOrd="0" presId="urn:microsoft.com/office/officeart/2018/2/layout/IconLabelList"/>
    <dgm:cxn modelId="{91FB2920-EA10-42E3-940D-CB0C9BDBCB0A}" type="presParOf" srcId="{DAF570A2-CAC6-40D9-B2FF-EF711B63E010}" destId="{8B628CD7-192D-44C8-A16C-3E7A6F80C55F}" srcOrd="1" destOrd="0" presId="urn:microsoft.com/office/officeart/2018/2/layout/IconLabelList"/>
    <dgm:cxn modelId="{6E0E4C61-F82A-4177-9CCA-06782B2111B1}" type="presParOf" srcId="{DAF570A2-CAC6-40D9-B2FF-EF711B63E010}" destId="{95142C71-774E-4380-93B7-66E6B0880835}" srcOrd="2" destOrd="0" presId="urn:microsoft.com/office/officeart/2018/2/layout/IconLabelList"/>
    <dgm:cxn modelId="{9AF001FF-CAE5-4802-B2B9-0CCFBB9A054F}" type="presParOf" srcId="{1001AD74-DA72-46EA-97A9-862F87862418}" destId="{7C22CFE6-467B-4837-AEB0-8D9B6C63A29E}" srcOrd="5" destOrd="0" presId="urn:microsoft.com/office/officeart/2018/2/layout/IconLabelList"/>
    <dgm:cxn modelId="{80D25E21-CFC7-4528-BFCB-62EF6ECFB954}" type="presParOf" srcId="{1001AD74-DA72-46EA-97A9-862F87862418}" destId="{5DBCE09D-392F-4480-B07E-22EA37B47D41}" srcOrd="6" destOrd="0" presId="urn:microsoft.com/office/officeart/2018/2/layout/IconLabelList"/>
    <dgm:cxn modelId="{07ABD8D1-4DEC-4667-B1BB-E0F07E0C101B}" type="presParOf" srcId="{5DBCE09D-392F-4480-B07E-22EA37B47D41}" destId="{BECDE5F8-0DCC-4368-B1EA-8E49C253DF31}" srcOrd="0" destOrd="0" presId="urn:microsoft.com/office/officeart/2018/2/layout/IconLabelList"/>
    <dgm:cxn modelId="{21956C0B-3613-4E2D-B26C-5E3AE71063CE}" type="presParOf" srcId="{5DBCE09D-392F-4480-B07E-22EA37B47D41}" destId="{6576799E-5DE4-4723-B9E8-98DDDCE45DCE}" srcOrd="1" destOrd="0" presId="urn:microsoft.com/office/officeart/2018/2/layout/IconLabelList"/>
    <dgm:cxn modelId="{06445F10-6FFA-4A4F-8BAD-F8E700855F30}" type="presParOf" srcId="{5DBCE09D-392F-4480-B07E-22EA37B47D41}" destId="{DC79201B-4350-45AE-8C31-0C527D732F9B}"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1911138-30EC-1A4D-867C-291C5DC73F5E}" type="doc">
      <dgm:prSet loTypeId="urn:microsoft.com/office/officeart/2005/8/layout/hierarchy6" loCatId="" qsTypeId="urn:microsoft.com/office/officeart/2005/8/quickstyle/simple1" qsCatId="simple" csTypeId="urn:microsoft.com/office/officeart/2005/8/colors/accent1_2" csCatId="accent1" phldr="1"/>
      <dgm:spPr/>
      <dgm:t>
        <a:bodyPr/>
        <a:lstStyle/>
        <a:p>
          <a:endParaRPr lang="en-GB"/>
        </a:p>
      </dgm:t>
    </dgm:pt>
    <dgm:pt modelId="{5FF53A09-1BBD-0842-B594-BF723AD1704F}">
      <dgm:prSet phldrT="[Text]" custT="1"/>
      <dgm:spPr>
        <a:solidFill>
          <a:schemeClr val="accent1"/>
        </a:solidFill>
        <a:ln>
          <a:solidFill>
            <a:schemeClr val="tx1"/>
          </a:solidFill>
        </a:ln>
      </dgm:spPr>
      <dgm:t>
        <a:bodyPr/>
        <a:lstStyle/>
        <a:p>
          <a:r>
            <a:rPr lang="en-GB" sz="1800" b="1" dirty="0">
              <a:solidFill>
                <a:schemeClr val="bg1"/>
              </a:solidFill>
            </a:rPr>
            <a:t>Employers</a:t>
          </a:r>
        </a:p>
      </dgm:t>
    </dgm:pt>
    <dgm:pt modelId="{553CC9B7-C3CC-BA46-8F7C-FD879D08798B}" type="parTrans" cxnId="{5F9A5711-FC73-1C47-BA9D-64C32659EE08}">
      <dgm:prSet/>
      <dgm:spPr/>
      <dgm:t>
        <a:bodyPr/>
        <a:lstStyle/>
        <a:p>
          <a:endParaRPr lang="en-GB"/>
        </a:p>
      </dgm:t>
    </dgm:pt>
    <dgm:pt modelId="{2DE13DD5-667D-564C-A102-EC9D79928A98}" type="sibTrans" cxnId="{5F9A5711-FC73-1C47-BA9D-64C32659EE08}">
      <dgm:prSet/>
      <dgm:spPr/>
      <dgm:t>
        <a:bodyPr/>
        <a:lstStyle/>
        <a:p>
          <a:endParaRPr lang="en-GB"/>
        </a:p>
      </dgm:t>
    </dgm:pt>
    <dgm:pt modelId="{651D78D1-BABD-004F-A53F-E2212B8501A5}">
      <dgm:prSet phldrT="[Text]"/>
      <dgm:spPr>
        <a:noFill/>
        <a:ln>
          <a:solidFill>
            <a:schemeClr val="tx1"/>
          </a:solidFill>
        </a:ln>
      </dgm:spPr>
      <dgm:t>
        <a:bodyPr/>
        <a:lstStyle/>
        <a:p>
          <a:r>
            <a:rPr lang="en-GB" dirty="0">
              <a:solidFill>
                <a:schemeClr val="tx1"/>
              </a:solidFill>
            </a:rPr>
            <a:t>Under/over-estimated stroke survivor’s abilities</a:t>
          </a:r>
        </a:p>
      </dgm:t>
    </dgm:pt>
    <dgm:pt modelId="{DBDE9E55-19EE-D340-9186-0C7A8C806D2D}" type="parTrans" cxnId="{A2858DE6-2DBB-2443-B2BA-DB6D8010DEFD}">
      <dgm:prSet/>
      <dgm:spPr/>
      <dgm:t>
        <a:bodyPr/>
        <a:lstStyle/>
        <a:p>
          <a:endParaRPr lang="en-GB"/>
        </a:p>
      </dgm:t>
    </dgm:pt>
    <dgm:pt modelId="{9A0820B0-DBE5-2B4B-AB5D-CD37A3FDC61B}" type="sibTrans" cxnId="{A2858DE6-2DBB-2443-B2BA-DB6D8010DEFD}">
      <dgm:prSet/>
      <dgm:spPr/>
      <dgm:t>
        <a:bodyPr/>
        <a:lstStyle/>
        <a:p>
          <a:endParaRPr lang="en-GB"/>
        </a:p>
      </dgm:t>
    </dgm:pt>
    <dgm:pt modelId="{4B0BF6BD-939F-F144-9B93-4DC2DF88121C}">
      <dgm:prSet phldrT="[Text]"/>
      <dgm:spPr>
        <a:noFill/>
        <a:ln>
          <a:solidFill>
            <a:schemeClr val="tx1"/>
          </a:solidFill>
        </a:ln>
      </dgm:spPr>
      <dgm:t>
        <a:bodyPr/>
        <a:lstStyle/>
        <a:p>
          <a:r>
            <a:rPr lang="en-GB" dirty="0">
              <a:solidFill>
                <a:schemeClr val="tx1"/>
              </a:solidFill>
            </a:rPr>
            <a:t>Hesitated over accommodations</a:t>
          </a:r>
        </a:p>
      </dgm:t>
    </dgm:pt>
    <dgm:pt modelId="{7B596118-17CA-E541-9176-294482E96810}" type="parTrans" cxnId="{36F0B333-059C-1045-BEE7-CE670E95F56F}">
      <dgm:prSet/>
      <dgm:spPr/>
      <dgm:t>
        <a:bodyPr/>
        <a:lstStyle/>
        <a:p>
          <a:endParaRPr lang="en-GB"/>
        </a:p>
      </dgm:t>
    </dgm:pt>
    <dgm:pt modelId="{43309423-85C0-9548-AA8A-ED7A34B1A9C6}" type="sibTrans" cxnId="{36F0B333-059C-1045-BEE7-CE670E95F56F}">
      <dgm:prSet/>
      <dgm:spPr/>
      <dgm:t>
        <a:bodyPr/>
        <a:lstStyle/>
        <a:p>
          <a:endParaRPr lang="en-GB"/>
        </a:p>
      </dgm:t>
    </dgm:pt>
    <dgm:pt modelId="{E907973B-D218-9746-95B8-BC7C87DDD09D}">
      <dgm:prSet phldrT="[Text]"/>
      <dgm:spPr>
        <a:noFill/>
        <a:ln>
          <a:solidFill>
            <a:schemeClr val="tx1"/>
          </a:solidFill>
        </a:ln>
      </dgm:spPr>
      <dgm:t>
        <a:bodyPr/>
        <a:lstStyle/>
        <a:p>
          <a:r>
            <a:rPr lang="en-GB" dirty="0">
              <a:solidFill>
                <a:schemeClr val="tx1"/>
              </a:solidFill>
            </a:rPr>
            <a:t>Unable to carry out difficult conversations</a:t>
          </a:r>
        </a:p>
      </dgm:t>
    </dgm:pt>
    <dgm:pt modelId="{195B8516-064C-2146-89CC-073943B6DA72}" type="parTrans" cxnId="{024657DB-18EA-094F-A96A-4B809F82FC11}">
      <dgm:prSet/>
      <dgm:spPr/>
      <dgm:t>
        <a:bodyPr/>
        <a:lstStyle/>
        <a:p>
          <a:endParaRPr lang="en-GB"/>
        </a:p>
      </dgm:t>
    </dgm:pt>
    <dgm:pt modelId="{BBAAFC2D-AE34-8D43-B4D0-49F97F49E3CA}" type="sibTrans" cxnId="{024657DB-18EA-094F-A96A-4B809F82FC11}">
      <dgm:prSet/>
      <dgm:spPr/>
      <dgm:t>
        <a:bodyPr/>
        <a:lstStyle/>
        <a:p>
          <a:endParaRPr lang="en-GB"/>
        </a:p>
      </dgm:t>
    </dgm:pt>
    <dgm:pt modelId="{A20D8D9C-0C93-0141-B986-D930E4A2B7E6}">
      <dgm:prSet phldrT="[Text]"/>
      <dgm:spPr>
        <a:noFill/>
        <a:ln>
          <a:solidFill>
            <a:schemeClr val="tx1"/>
          </a:solidFill>
        </a:ln>
      </dgm:spPr>
      <dgm:t>
        <a:bodyPr/>
        <a:lstStyle/>
        <a:p>
          <a:r>
            <a:rPr lang="en-GB" dirty="0">
              <a:solidFill>
                <a:schemeClr val="tx1"/>
              </a:solidFill>
            </a:rPr>
            <a:t>Inadequate support for emotional lability</a:t>
          </a:r>
        </a:p>
      </dgm:t>
    </dgm:pt>
    <dgm:pt modelId="{06D63F8B-BE96-9F41-BCB6-87A180F5C24C}" type="parTrans" cxnId="{E85E61DE-3DB3-A44A-A89F-702D12F78DD1}">
      <dgm:prSet/>
      <dgm:spPr/>
      <dgm:t>
        <a:bodyPr/>
        <a:lstStyle/>
        <a:p>
          <a:endParaRPr lang="en-GB"/>
        </a:p>
      </dgm:t>
    </dgm:pt>
    <dgm:pt modelId="{77DD6A2A-839C-E74D-A153-4E0A4189BDC7}" type="sibTrans" cxnId="{E85E61DE-3DB3-A44A-A89F-702D12F78DD1}">
      <dgm:prSet/>
      <dgm:spPr/>
      <dgm:t>
        <a:bodyPr/>
        <a:lstStyle/>
        <a:p>
          <a:endParaRPr lang="en-GB"/>
        </a:p>
      </dgm:t>
    </dgm:pt>
    <dgm:pt modelId="{4710FBE9-8D82-A249-BD78-72D508AF762C}">
      <dgm:prSet/>
      <dgm:spPr>
        <a:noFill/>
        <a:ln>
          <a:solidFill>
            <a:schemeClr val="tx1"/>
          </a:solidFill>
        </a:ln>
      </dgm:spPr>
      <dgm:t>
        <a:bodyPr/>
        <a:lstStyle/>
        <a:p>
          <a:r>
            <a:rPr lang="en-GB" dirty="0">
              <a:solidFill>
                <a:schemeClr val="tx1"/>
              </a:solidFill>
            </a:rPr>
            <a:t>Did not keep stroke survivor informed about plans</a:t>
          </a:r>
        </a:p>
      </dgm:t>
    </dgm:pt>
    <dgm:pt modelId="{59175F97-3F85-124A-8B5F-2E18E7BE96AF}" type="parTrans" cxnId="{5AA961BB-2428-AD43-8852-4B7ACA625440}">
      <dgm:prSet/>
      <dgm:spPr/>
      <dgm:t>
        <a:bodyPr/>
        <a:lstStyle/>
        <a:p>
          <a:endParaRPr lang="en-GB"/>
        </a:p>
      </dgm:t>
    </dgm:pt>
    <dgm:pt modelId="{4EE26CF5-4FC6-F742-B14F-3662D5381236}" type="sibTrans" cxnId="{5AA961BB-2428-AD43-8852-4B7ACA625440}">
      <dgm:prSet/>
      <dgm:spPr/>
      <dgm:t>
        <a:bodyPr/>
        <a:lstStyle/>
        <a:p>
          <a:endParaRPr lang="en-GB"/>
        </a:p>
      </dgm:t>
    </dgm:pt>
    <dgm:pt modelId="{9C61C253-2366-954F-9085-4D19FD113247}" type="pres">
      <dgm:prSet presAssocID="{51911138-30EC-1A4D-867C-291C5DC73F5E}" presName="mainComposite" presStyleCnt="0">
        <dgm:presLayoutVars>
          <dgm:chPref val="1"/>
          <dgm:dir/>
          <dgm:animOne val="branch"/>
          <dgm:animLvl val="lvl"/>
          <dgm:resizeHandles val="exact"/>
        </dgm:presLayoutVars>
      </dgm:prSet>
      <dgm:spPr/>
    </dgm:pt>
    <dgm:pt modelId="{3F35CB58-0729-6F4D-A1BC-6D77662CB043}" type="pres">
      <dgm:prSet presAssocID="{51911138-30EC-1A4D-867C-291C5DC73F5E}" presName="hierFlow" presStyleCnt="0"/>
      <dgm:spPr/>
    </dgm:pt>
    <dgm:pt modelId="{DC588EB0-1D9E-F445-8667-8915DE671CC6}" type="pres">
      <dgm:prSet presAssocID="{51911138-30EC-1A4D-867C-291C5DC73F5E}" presName="hierChild1" presStyleCnt="0">
        <dgm:presLayoutVars>
          <dgm:chPref val="1"/>
          <dgm:animOne val="branch"/>
          <dgm:animLvl val="lvl"/>
        </dgm:presLayoutVars>
      </dgm:prSet>
      <dgm:spPr/>
    </dgm:pt>
    <dgm:pt modelId="{2B1BFADF-764B-1246-9A64-1128999D2942}" type="pres">
      <dgm:prSet presAssocID="{5FF53A09-1BBD-0842-B594-BF723AD1704F}" presName="Name14" presStyleCnt="0"/>
      <dgm:spPr/>
    </dgm:pt>
    <dgm:pt modelId="{CDA72741-A732-AD4E-B87D-AF7BFE483BA5}" type="pres">
      <dgm:prSet presAssocID="{5FF53A09-1BBD-0842-B594-BF723AD1704F}" presName="level1Shape" presStyleLbl="node0" presStyleIdx="0" presStyleCnt="1" custScaleY="50757">
        <dgm:presLayoutVars>
          <dgm:chPref val="3"/>
        </dgm:presLayoutVars>
      </dgm:prSet>
      <dgm:spPr/>
    </dgm:pt>
    <dgm:pt modelId="{E90B4CCA-2B68-4045-A625-14C5895CAB8C}" type="pres">
      <dgm:prSet presAssocID="{5FF53A09-1BBD-0842-B594-BF723AD1704F}" presName="hierChild2" presStyleCnt="0"/>
      <dgm:spPr/>
    </dgm:pt>
    <dgm:pt modelId="{04D1F46A-6E6C-E647-A3A9-8954644C8793}" type="pres">
      <dgm:prSet presAssocID="{DBDE9E55-19EE-D340-9186-0C7A8C806D2D}" presName="Name19" presStyleLbl="parChTrans1D2" presStyleIdx="0" presStyleCnt="5"/>
      <dgm:spPr/>
    </dgm:pt>
    <dgm:pt modelId="{0DFB6CE7-F982-644B-B113-534CF07AE7D5}" type="pres">
      <dgm:prSet presAssocID="{651D78D1-BABD-004F-A53F-E2212B8501A5}" presName="Name21" presStyleCnt="0"/>
      <dgm:spPr/>
    </dgm:pt>
    <dgm:pt modelId="{643D9DD5-A805-E045-93CB-FE2CB7163F27}" type="pres">
      <dgm:prSet presAssocID="{651D78D1-BABD-004F-A53F-E2212B8501A5}" presName="level2Shape" presStyleLbl="node2" presStyleIdx="0" presStyleCnt="5"/>
      <dgm:spPr/>
    </dgm:pt>
    <dgm:pt modelId="{B2A503BE-E3CC-BB40-9F0B-90FF1AD7C069}" type="pres">
      <dgm:prSet presAssocID="{651D78D1-BABD-004F-A53F-E2212B8501A5}" presName="hierChild3" presStyleCnt="0"/>
      <dgm:spPr/>
    </dgm:pt>
    <dgm:pt modelId="{D29C5472-C000-9843-87CC-82A18C982039}" type="pres">
      <dgm:prSet presAssocID="{7B596118-17CA-E541-9176-294482E96810}" presName="Name19" presStyleLbl="parChTrans1D2" presStyleIdx="1" presStyleCnt="5"/>
      <dgm:spPr/>
    </dgm:pt>
    <dgm:pt modelId="{3B2266FE-902F-1845-8F81-EDBB24AA747A}" type="pres">
      <dgm:prSet presAssocID="{4B0BF6BD-939F-F144-9B93-4DC2DF88121C}" presName="Name21" presStyleCnt="0"/>
      <dgm:spPr/>
    </dgm:pt>
    <dgm:pt modelId="{BAD150AB-F56C-9A41-8839-A74A7BEFE6D3}" type="pres">
      <dgm:prSet presAssocID="{4B0BF6BD-939F-F144-9B93-4DC2DF88121C}" presName="level2Shape" presStyleLbl="node2" presStyleIdx="1" presStyleCnt="5"/>
      <dgm:spPr/>
    </dgm:pt>
    <dgm:pt modelId="{BA9A0BD0-9A48-5445-A3E3-5ED01E68B32B}" type="pres">
      <dgm:prSet presAssocID="{4B0BF6BD-939F-F144-9B93-4DC2DF88121C}" presName="hierChild3" presStyleCnt="0"/>
      <dgm:spPr/>
    </dgm:pt>
    <dgm:pt modelId="{9C970EBA-8EB8-2B46-88A3-83054622F603}" type="pres">
      <dgm:prSet presAssocID="{59175F97-3F85-124A-8B5F-2E18E7BE96AF}" presName="Name19" presStyleLbl="parChTrans1D2" presStyleIdx="2" presStyleCnt="5"/>
      <dgm:spPr/>
    </dgm:pt>
    <dgm:pt modelId="{AF3EBE16-9F78-5D43-8542-4CE07B787716}" type="pres">
      <dgm:prSet presAssocID="{4710FBE9-8D82-A249-BD78-72D508AF762C}" presName="Name21" presStyleCnt="0"/>
      <dgm:spPr/>
    </dgm:pt>
    <dgm:pt modelId="{A23EAF1A-2B27-3E4A-83CC-D4073407C7ED}" type="pres">
      <dgm:prSet presAssocID="{4710FBE9-8D82-A249-BD78-72D508AF762C}" presName="level2Shape" presStyleLbl="node2" presStyleIdx="2" presStyleCnt="5"/>
      <dgm:spPr/>
    </dgm:pt>
    <dgm:pt modelId="{C3A1DCBF-093F-3848-9062-292FF7FA3D50}" type="pres">
      <dgm:prSet presAssocID="{4710FBE9-8D82-A249-BD78-72D508AF762C}" presName="hierChild3" presStyleCnt="0"/>
      <dgm:spPr/>
    </dgm:pt>
    <dgm:pt modelId="{0B964A28-635D-C14E-9802-434DE9B536CB}" type="pres">
      <dgm:prSet presAssocID="{195B8516-064C-2146-89CC-073943B6DA72}" presName="Name19" presStyleLbl="parChTrans1D2" presStyleIdx="3" presStyleCnt="5"/>
      <dgm:spPr/>
    </dgm:pt>
    <dgm:pt modelId="{790A51FD-042B-4449-94A9-0B476F86E8FA}" type="pres">
      <dgm:prSet presAssocID="{E907973B-D218-9746-95B8-BC7C87DDD09D}" presName="Name21" presStyleCnt="0"/>
      <dgm:spPr/>
    </dgm:pt>
    <dgm:pt modelId="{AD7207EE-8834-C444-82F6-5BB4069BD69F}" type="pres">
      <dgm:prSet presAssocID="{E907973B-D218-9746-95B8-BC7C87DDD09D}" presName="level2Shape" presStyleLbl="node2" presStyleIdx="3" presStyleCnt="5"/>
      <dgm:spPr/>
    </dgm:pt>
    <dgm:pt modelId="{FE041CC7-EE26-CF40-B702-AF0BF125BD6B}" type="pres">
      <dgm:prSet presAssocID="{E907973B-D218-9746-95B8-BC7C87DDD09D}" presName="hierChild3" presStyleCnt="0"/>
      <dgm:spPr/>
    </dgm:pt>
    <dgm:pt modelId="{1CEA4369-9EE2-3645-9BE5-5FB8B48191B0}" type="pres">
      <dgm:prSet presAssocID="{06D63F8B-BE96-9F41-BCB6-87A180F5C24C}" presName="Name19" presStyleLbl="parChTrans1D2" presStyleIdx="4" presStyleCnt="5"/>
      <dgm:spPr/>
    </dgm:pt>
    <dgm:pt modelId="{B704EB13-D4B3-F645-9764-1A3041D516D5}" type="pres">
      <dgm:prSet presAssocID="{A20D8D9C-0C93-0141-B986-D930E4A2B7E6}" presName="Name21" presStyleCnt="0"/>
      <dgm:spPr/>
    </dgm:pt>
    <dgm:pt modelId="{FC15E8BD-D7A5-364E-9BAB-35001CBC6F07}" type="pres">
      <dgm:prSet presAssocID="{A20D8D9C-0C93-0141-B986-D930E4A2B7E6}" presName="level2Shape" presStyleLbl="node2" presStyleIdx="4" presStyleCnt="5"/>
      <dgm:spPr/>
    </dgm:pt>
    <dgm:pt modelId="{8CB2BF63-D814-EE4B-8FA5-DC49583BA408}" type="pres">
      <dgm:prSet presAssocID="{A20D8D9C-0C93-0141-B986-D930E4A2B7E6}" presName="hierChild3" presStyleCnt="0"/>
      <dgm:spPr/>
    </dgm:pt>
    <dgm:pt modelId="{9CEE5351-ABEB-7841-BACB-BC4B1404837B}" type="pres">
      <dgm:prSet presAssocID="{51911138-30EC-1A4D-867C-291C5DC73F5E}" presName="bgShapesFlow" presStyleCnt="0"/>
      <dgm:spPr/>
    </dgm:pt>
  </dgm:ptLst>
  <dgm:cxnLst>
    <dgm:cxn modelId="{5F9A5711-FC73-1C47-BA9D-64C32659EE08}" srcId="{51911138-30EC-1A4D-867C-291C5DC73F5E}" destId="{5FF53A09-1BBD-0842-B594-BF723AD1704F}" srcOrd="0" destOrd="0" parTransId="{553CC9B7-C3CC-BA46-8F7C-FD879D08798B}" sibTransId="{2DE13DD5-667D-564C-A102-EC9D79928A98}"/>
    <dgm:cxn modelId="{36F0B333-059C-1045-BEE7-CE670E95F56F}" srcId="{5FF53A09-1BBD-0842-B594-BF723AD1704F}" destId="{4B0BF6BD-939F-F144-9B93-4DC2DF88121C}" srcOrd="1" destOrd="0" parTransId="{7B596118-17CA-E541-9176-294482E96810}" sibTransId="{43309423-85C0-9548-AA8A-ED7A34B1A9C6}"/>
    <dgm:cxn modelId="{2A423E35-E427-FF41-BE43-9C740460A6EF}" type="presOf" srcId="{06D63F8B-BE96-9F41-BCB6-87A180F5C24C}" destId="{1CEA4369-9EE2-3645-9BE5-5FB8B48191B0}" srcOrd="0" destOrd="0" presId="urn:microsoft.com/office/officeart/2005/8/layout/hierarchy6"/>
    <dgm:cxn modelId="{A6B47238-586E-BF49-9FB5-6DB985E64E15}" type="presOf" srcId="{59175F97-3F85-124A-8B5F-2E18E7BE96AF}" destId="{9C970EBA-8EB8-2B46-88A3-83054622F603}" srcOrd="0" destOrd="0" presId="urn:microsoft.com/office/officeart/2005/8/layout/hierarchy6"/>
    <dgm:cxn modelId="{0A07413A-EB00-9F45-8E7F-600850256BF9}" type="presOf" srcId="{DBDE9E55-19EE-D340-9186-0C7A8C806D2D}" destId="{04D1F46A-6E6C-E647-A3A9-8954644C8793}" srcOrd="0" destOrd="0" presId="urn:microsoft.com/office/officeart/2005/8/layout/hierarchy6"/>
    <dgm:cxn modelId="{11BB2B3B-7F06-8347-A394-0A8B22EEC5B9}" type="presOf" srcId="{651D78D1-BABD-004F-A53F-E2212B8501A5}" destId="{643D9DD5-A805-E045-93CB-FE2CB7163F27}" srcOrd="0" destOrd="0" presId="urn:microsoft.com/office/officeart/2005/8/layout/hierarchy6"/>
    <dgm:cxn modelId="{E1DD7743-6F79-7D4B-B321-F1DBEBBC8163}" type="presOf" srcId="{4710FBE9-8D82-A249-BD78-72D508AF762C}" destId="{A23EAF1A-2B27-3E4A-83CC-D4073407C7ED}" srcOrd="0" destOrd="0" presId="urn:microsoft.com/office/officeart/2005/8/layout/hierarchy6"/>
    <dgm:cxn modelId="{2B90896D-43AA-1946-8FA6-AA965EC8856A}" type="presOf" srcId="{A20D8D9C-0C93-0141-B986-D930E4A2B7E6}" destId="{FC15E8BD-D7A5-364E-9BAB-35001CBC6F07}" srcOrd="0" destOrd="0" presId="urn:microsoft.com/office/officeart/2005/8/layout/hierarchy6"/>
    <dgm:cxn modelId="{A1B9D177-C824-F443-9FAE-45F22CB1B57B}" type="presOf" srcId="{195B8516-064C-2146-89CC-073943B6DA72}" destId="{0B964A28-635D-C14E-9802-434DE9B536CB}" srcOrd="0" destOrd="0" presId="urn:microsoft.com/office/officeart/2005/8/layout/hierarchy6"/>
    <dgm:cxn modelId="{C1525FA3-B66B-2841-9003-BB67D2CF5A4C}" type="presOf" srcId="{4B0BF6BD-939F-F144-9B93-4DC2DF88121C}" destId="{BAD150AB-F56C-9A41-8839-A74A7BEFE6D3}" srcOrd="0" destOrd="0" presId="urn:microsoft.com/office/officeart/2005/8/layout/hierarchy6"/>
    <dgm:cxn modelId="{73BC69A3-72E2-974D-8E09-70CE1F74AE71}" type="presOf" srcId="{E907973B-D218-9746-95B8-BC7C87DDD09D}" destId="{AD7207EE-8834-C444-82F6-5BB4069BD69F}" srcOrd="0" destOrd="0" presId="urn:microsoft.com/office/officeart/2005/8/layout/hierarchy6"/>
    <dgm:cxn modelId="{5AA961BB-2428-AD43-8852-4B7ACA625440}" srcId="{5FF53A09-1BBD-0842-B594-BF723AD1704F}" destId="{4710FBE9-8D82-A249-BD78-72D508AF762C}" srcOrd="2" destOrd="0" parTransId="{59175F97-3F85-124A-8B5F-2E18E7BE96AF}" sibTransId="{4EE26CF5-4FC6-F742-B14F-3662D5381236}"/>
    <dgm:cxn modelId="{68757ABD-2B9F-5349-9A17-19A7D6CD3942}" type="presOf" srcId="{5FF53A09-1BBD-0842-B594-BF723AD1704F}" destId="{CDA72741-A732-AD4E-B87D-AF7BFE483BA5}" srcOrd="0" destOrd="0" presId="urn:microsoft.com/office/officeart/2005/8/layout/hierarchy6"/>
    <dgm:cxn modelId="{DBD354C9-32B5-CE40-9894-B04CF7711D99}" type="presOf" srcId="{7B596118-17CA-E541-9176-294482E96810}" destId="{D29C5472-C000-9843-87CC-82A18C982039}" srcOrd="0" destOrd="0" presId="urn:microsoft.com/office/officeart/2005/8/layout/hierarchy6"/>
    <dgm:cxn modelId="{024657DB-18EA-094F-A96A-4B809F82FC11}" srcId="{5FF53A09-1BBD-0842-B594-BF723AD1704F}" destId="{E907973B-D218-9746-95B8-BC7C87DDD09D}" srcOrd="3" destOrd="0" parTransId="{195B8516-064C-2146-89CC-073943B6DA72}" sibTransId="{BBAAFC2D-AE34-8D43-B4D0-49F97F49E3CA}"/>
    <dgm:cxn modelId="{E85E61DE-3DB3-A44A-A89F-702D12F78DD1}" srcId="{5FF53A09-1BBD-0842-B594-BF723AD1704F}" destId="{A20D8D9C-0C93-0141-B986-D930E4A2B7E6}" srcOrd="4" destOrd="0" parTransId="{06D63F8B-BE96-9F41-BCB6-87A180F5C24C}" sibTransId="{77DD6A2A-839C-E74D-A153-4E0A4189BDC7}"/>
    <dgm:cxn modelId="{A2858DE6-2DBB-2443-B2BA-DB6D8010DEFD}" srcId="{5FF53A09-1BBD-0842-B594-BF723AD1704F}" destId="{651D78D1-BABD-004F-A53F-E2212B8501A5}" srcOrd="0" destOrd="0" parTransId="{DBDE9E55-19EE-D340-9186-0C7A8C806D2D}" sibTransId="{9A0820B0-DBE5-2B4B-AB5D-CD37A3FDC61B}"/>
    <dgm:cxn modelId="{674505F4-C9F4-354D-AD2C-6CF445427BAB}" type="presOf" srcId="{51911138-30EC-1A4D-867C-291C5DC73F5E}" destId="{9C61C253-2366-954F-9085-4D19FD113247}" srcOrd="0" destOrd="0" presId="urn:microsoft.com/office/officeart/2005/8/layout/hierarchy6"/>
    <dgm:cxn modelId="{46170465-13AE-464A-B7DD-402579C6B3E7}" type="presParOf" srcId="{9C61C253-2366-954F-9085-4D19FD113247}" destId="{3F35CB58-0729-6F4D-A1BC-6D77662CB043}" srcOrd="0" destOrd="0" presId="urn:microsoft.com/office/officeart/2005/8/layout/hierarchy6"/>
    <dgm:cxn modelId="{A840E06A-F510-7D4E-BBA7-6B6C6AA6B652}" type="presParOf" srcId="{3F35CB58-0729-6F4D-A1BC-6D77662CB043}" destId="{DC588EB0-1D9E-F445-8667-8915DE671CC6}" srcOrd="0" destOrd="0" presId="urn:microsoft.com/office/officeart/2005/8/layout/hierarchy6"/>
    <dgm:cxn modelId="{663A272D-BA60-EE44-BBCD-0A4BE7EACE40}" type="presParOf" srcId="{DC588EB0-1D9E-F445-8667-8915DE671CC6}" destId="{2B1BFADF-764B-1246-9A64-1128999D2942}" srcOrd="0" destOrd="0" presId="urn:microsoft.com/office/officeart/2005/8/layout/hierarchy6"/>
    <dgm:cxn modelId="{A1CF5841-2E3D-2C48-9D7B-18848B7F0949}" type="presParOf" srcId="{2B1BFADF-764B-1246-9A64-1128999D2942}" destId="{CDA72741-A732-AD4E-B87D-AF7BFE483BA5}" srcOrd="0" destOrd="0" presId="urn:microsoft.com/office/officeart/2005/8/layout/hierarchy6"/>
    <dgm:cxn modelId="{D86BBC4E-75F4-F540-AB78-1859359EEEE1}" type="presParOf" srcId="{2B1BFADF-764B-1246-9A64-1128999D2942}" destId="{E90B4CCA-2B68-4045-A625-14C5895CAB8C}" srcOrd="1" destOrd="0" presId="urn:microsoft.com/office/officeart/2005/8/layout/hierarchy6"/>
    <dgm:cxn modelId="{348DC06A-20A1-AD4B-A62F-F8A8AC7E37E2}" type="presParOf" srcId="{E90B4CCA-2B68-4045-A625-14C5895CAB8C}" destId="{04D1F46A-6E6C-E647-A3A9-8954644C8793}" srcOrd="0" destOrd="0" presId="urn:microsoft.com/office/officeart/2005/8/layout/hierarchy6"/>
    <dgm:cxn modelId="{B74192B2-EFBB-0748-A665-84C8EAD1E457}" type="presParOf" srcId="{E90B4CCA-2B68-4045-A625-14C5895CAB8C}" destId="{0DFB6CE7-F982-644B-B113-534CF07AE7D5}" srcOrd="1" destOrd="0" presId="urn:microsoft.com/office/officeart/2005/8/layout/hierarchy6"/>
    <dgm:cxn modelId="{A34590F9-20D8-8D4A-94A9-5B3E60D3200F}" type="presParOf" srcId="{0DFB6CE7-F982-644B-B113-534CF07AE7D5}" destId="{643D9DD5-A805-E045-93CB-FE2CB7163F27}" srcOrd="0" destOrd="0" presId="urn:microsoft.com/office/officeart/2005/8/layout/hierarchy6"/>
    <dgm:cxn modelId="{0DCC9359-2694-2744-A56A-D9F5C11FF0BC}" type="presParOf" srcId="{0DFB6CE7-F982-644B-B113-534CF07AE7D5}" destId="{B2A503BE-E3CC-BB40-9F0B-90FF1AD7C069}" srcOrd="1" destOrd="0" presId="urn:microsoft.com/office/officeart/2005/8/layout/hierarchy6"/>
    <dgm:cxn modelId="{2C6DB8B4-03E9-3545-9E44-E9CBA7C8BA4F}" type="presParOf" srcId="{E90B4CCA-2B68-4045-A625-14C5895CAB8C}" destId="{D29C5472-C000-9843-87CC-82A18C982039}" srcOrd="2" destOrd="0" presId="urn:microsoft.com/office/officeart/2005/8/layout/hierarchy6"/>
    <dgm:cxn modelId="{38C9928A-CEEC-3F4B-B694-D89A9A1EC524}" type="presParOf" srcId="{E90B4CCA-2B68-4045-A625-14C5895CAB8C}" destId="{3B2266FE-902F-1845-8F81-EDBB24AA747A}" srcOrd="3" destOrd="0" presId="urn:microsoft.com/office/officeart/2005/8/layout/hierarchy6"/>
    <dgm:cxn modelId="{7458A6F3-A1D1-0B49-A007-89B031265BCD}" type="presParOf" srcId="{3B2266FE-902F-1845-8F81-EDBB24AA747A}" destId="{BAD150AB-F56C-9A41-8839-A74A7BEFE6D3}" srcOrd="0" destOrd="0" presId="urn:microsoft.com/office/officeart/2005/8/layout/hierarchy6"/>
    <dgm:cxn modelId="{AB606066-1880-ED4A-9119-E1EFDEC8E303}" type="presParOf" srcId="{3B2266FE-902F-1845-8F81-EDBB24AA747A}" destId="{BA9A0BD0-9A48-5445-A3E3-5ED01E68B32B}" srcOrd="1" destOrd="0" presId="urn:microsoft.com/office/officeart/2005/8/layout/hierarchy6"/>
    <dgm:cxn modelId="{88DA9181-2E85-D741-A0F2-9921C15198CA}" type="presParOf" srcId="{E90B4CCA-2B68-4045-A625-14C5895CAB8C}" destId="{9C970EBA-8EB8-2B46-88A3-83054622F603}" srcOrd="4" destOrd="0" presId="urn:microsoft.com/office/officeart/2005/8/layout/hierarchy6"/>
    <dgm:cxn modelId="{8E2B6347-E2EA-8B42-BA99-5232126C936D}" type="presParOf" srcId="{E90B4CCA-2B68-4045-A625-14C5895CAB8C}" destId="{AF3EBE16-9F78-5D43-8542-4CE07B787716}" srcOrd="5" destOrd="0" presId="urn:microsoft.com/office/officeart/2005/8/layout/hierarchy6"/>
    <dgm:cxn modelId="{5147C2E1-AD2C-8E4D-8A48-536FE4C9B910}" type="presParOf" srcId="{AF3EBE16-9F78-5D43-8542-4CE07B787716}" destId="{A23EAF1A-2B27-3E4A-83CC-D4073407C7ED}" srcOrd="0" destOrd="0" presId="urn:microsoft.com/office/officeart/2005/8/layout/hierarchy6"/>
    <dgm:cxn modelId="{C427493B-8E78-604A-97D2-632D24911F5F}" type="presParOf" srcId="{AF3EBE16-9F78-5D43-8542-4CE07B787716}" destId="{C3A1DCBF-093F-3848-9062-292FF7FA3D50}" srcOrd="1" destOrd="0" presId="urn:microsoft.com/office/officeart/2005/8/layout/hierarchy6"/>
    <dgm:cxn modelId="{A57BFA7A-BEB8-3F4B-AB62-A5225FA44747}" type="presParOf" srcId="{E90B4CCA-2B68-4045-A625-14C5895CAB8C}" destId="{0B964A28-635D-C14E-9802-434DE9B536CB}" srcOrd="6" destOrd="0" presId="urn:microsoft.com/office/officeart/2005/8/layout/hierarchy6"/>
    <dgm:cxn modelId="{26236F14-F918-4445-8AA8-45DEFA343F3E}" type="presParOf" srcId="{E90B4CCA-2B68-4045-A625-14C5895CAB8C}" destId="{790A51FD-042B-4449-94A9-0B476F86E8FA}" srcOrd="7" destOrd="0" presId="urn:microsoft.com/office/officeart/2005/8/layout/hierarchy6"/>
    <dgm:cxn modelId="{6CBCB147-70CB-8F44-95B6-1CCE1B80A88A}" type="presParOf" srcId="{790A51FD-042B-4449-94A9-0B476F86E8FA}" destId="{AD7207EE-8834-C444-82F6-5BB4069BD69F}" srcOrd="0" destOrd="0" presId="urn:microsoft.com/office/officeart/2005/8/layout/hierarchy6"/>
    <dgm:cxn modelId="{B980DAE2-357F-4F40-ACEF-008BF0F745F9}" type="presParOf" srcId="{790A51FD-042B-4449-94A9-0B476F86E8FA}" destId="{FE041CC7-EE26-CF40-B702-AF0BF125BD6B}" srcOrd="1" destOrd="0" presId="urn:microsoft.com/office/officeart/2005/8/layout/hierarchy6"/>
    <dgm:cxn modelId="{7C1DBA9B-4755-C947-AD01-EB765CD72DF0}" type="presParOf" srcId="{E90B4CCA-2B68-4045-A625-14C5895CAB8C}" destId="{1CEA4369-9EE2-3645-9BE5-5FB8B48191B0}" srcOrd="8" destOrd="0" presId="urn:microsoft.com/office/officeart/2005/8/layout/hierarchy6"/>
    <dgm:cxn modelId="{A976FA60-D3C5-9B46-9724-00B3CAE39A90}" type="presParOf" srcId="{E90B4CCA-2B68-4045-A625-14C5895CAB8C}" destId="{B704EB13-D4B3-F645-9764-1A3041D516D5}" srcOrd="9" destOrd="0" presId="urn:microsoft.com/office/officeart/2005/8/layout/hierarchy6"/>
    <dgm:cxn modelId="{8A15CE90-5AD5-CD40-B073-79552EAA7E2E}" type="presParOf" srcId="{B704EB13-D4B3-F645-9764-1A3041D516D5}" destId="{FC15E8BD-D7A5-364E-9BAB-35001CBC6F07}" srcOrd="0" destOrd="0" presId="urn:microsoft.com/office/officeart/2005/8/layout/hierarchy6"/>
    <dgm:cxn modelId="{87FBDF6F-868A-4A40-9337-D6ED55B3F64A}" type="presParOf" srcId="{B704EB13-D4B3-F645-9764-1A3041D516D5}" destId="{8CB2BF63-D814-EE4B-8FA5-DC49583BA408}" srcOrd="1" destOrd="0" presId="urn:microsoft.com/office/officeart/2005/8/layout/hierarchy6"/>
    <dgm:cxn modelId="{E84923D7-EFA1-5E49-BADA-6CE22EF1587A}" type="presParOf" srcId="{9C61C253-2366-954F-9085-4D19FD113247}" destId="{9CEE5351-ABEB-7841-BACB-BC4B1404837B}" srcOrd="1" destOrd="0" presId="urn:microsoft.com/office/officeart/2005/8/layout/hierarchy6"/>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1911138-30EC-1A4D-867C-291C5DC73F5E}" type="doc">
      <dgm:prSet loTypeId="urn:microsoft.com/office/officeart/2005/8/layout/hierarchy6" loCatId="" qsTypeId="urn:microsoft.com/office/officeart/2005/8/quickstyle/simple1" qsCatId="simple" csTypeId="urn:microsoft.com/office/officeart/2005/8/colors/accent1_2" csCatId="accent1" phldr="1"/>
      <dgm:spPr/>
      <dgm:t>
        <a:bodyPr/>
        <a:lstStyle/>
        <a:p>
          <a:endParaRPr lang="en-GB"/>
        </a:p>
      </dgm:t>
    </dgm:pt>
    <dgm:pt modelId="{5FF53A09-1BBD-0842-B594-BF723AD1704F}">
      <dgm:prSet phldrT="[Text]" custT="1"/>
      <dgm:spPr>
        <a:solidFill>
          <a:schemeClr val="accent1"/>
        </a:solidFill>
        <a:ln>
          <a:solidFill>
            <a:schemeClr val="tx1"/>
          </a:solidFill>
        </a:ln>
      </dgm:spPr>
      <dgm:t>
        <a:bodyPr/>
        <a:lstStyle/>
        <a:p>
          <a:r>
            <a:rPr lang="en-GB" sz="1800" b="1" dirty="0">
              <a:solidFill>
                <a:schemeClr val="bg1"/>
              </a:solidFill>
            </a:rPr>
            <a:t>Other stakeholders</a:t>
          </a:r>
        </a:p>
      </dgm:t>
    </dgm:pt>
    <dgm:pt modelId="{553CC9B7-C3CC-BA46-8F7C-FD879D08798B}" type="parTrans" cxnId="{5F9A5711-FC73-1C47-BA9D-64C32659EE08}">
      <dgm:prSet/>
      <dgm:spPr/>
      <dgm:t>
        <a:bodyPr/>
        <a:lstStyle/>
        <a:p>
          <a:endParaRPr lang="en-GB"/>
        </a:p>
      </dgm:t>
    </dgm:pt>
    <dgm:pt modelId="{2DE13DD5-667D-564C-A102-EC9D79928A98}" type="sibTrans" cxnId="{5F9A5711-FC73-1C47-BA9D-64C32659EE08}">
      <dgm:prSet/>
      <dgm:spPr/>
      <dgm:t>
        <a:bodyPr/>
        <a:lstStyle/>
        <a:p>
          <a:endParaRPr lang="en-GB"/>
        </a:p>
      </dgm:t>
    </dgm:pt>
    <dgm:pt modelId="{651D78D1-BABD-004F-A53F-E2212B8501A5}">
      <dgm:prSet phldrT="[Text]" custT="1"/>
      <dgm:spPr>
        <a:noFill/>
        <a:ln>
          <a:solidFill>
            <a:schemeClr val="tx1"/>
          </a:solidFill>
        </a:ln>
      </dgm:spPr>
      <dgm:t>
        <a:bodyPr/>
        <a:lstStyle/>
        <a:p>
          <a:r>
            <a:rPr lang="en-GB" sz="1700" dirty="0">
              <a:solidFill>
                <a:schemeClr val="tx1"/>
              </a:solidFill>
            </a:rPr>
            <a:t>Co-workers’ frustration or unhelpful comments</a:t>
          </a:r>
        </a:p>
      </dgm:t>
    </dgm:pt>
    <dgm:pt modelId="{DBDE9E55-19EE-D340-9186-0C7A8C806D2D}" type="parTrans" cxnId="{A2858DE6-2DBB-2443-B2BA-DB6D8010DEFD}">
      <dgm:prSet/>
      <dgm:spPr/>
      <dgm:t>
        <a:bodyPr/>
        <a:lstStyle/>
        <a:p>
          <a:endParaRPr lang="en-GB"/>
        </a:p>
      </dgm:t>
    </dgm:pt>
    <dgm:pt modelId="{9A0820B0-DBE5-2B4B-AB5D-CD37A3FDC61B}" type="sibTrans" cxnId="{A2858DE6-2DBB-2443-B2BA-DB6D8010DEFD}">
      <dgm:prSet/>
      <dgm:spPr/>
      <dgm:t>
        <a:bodyPr/>
        <a:lstStyle/>
        <a:p>
          <a:endParaRPr lang="en-GB"/>
        </a:p>
      </dgm:t>
    </dgm:pt>
    <dgm:pt modelId="{4B0BF6BD-939F-F144-9B93-4DC2DF88121C}">
      <dgm:prSet phldrT="[Text]" custT="1"/>
      <dgm:spPr>
        <a:noFill/>
        <a:ln>
          <a:solidFill>
            <a:schemeClr val="tx1"/>
          </a:solidFill>
        </a:ln>
      </dgm:spPr>
      <dgm:t>
        <a:bodyPr/>
        <a:lstStyle/>
        <a:p>
          <a:r>
            <a:rPr lang="en-GB" sz="1700" dirty="0">
              <a:solidFill>
                <a:schemeClr val="tx1"/>
              </a:solidFill>
            </a:rPr>
            <a:t>Stroke survivor did not disclose limitations</a:t>
          </a:r>
        </a:p>
      </dgm:t>
    </dgm:pt>
    <dgm:pt modelId="{7B596118-17CA-E541-9176-294482E96810}" type="parTrans" cxnId="{36F0B333-059C-1045-BEE7-CE670E95F56F}">
      <dgm:prSet/>
      <dgm:spPr/>
      <dgm:t>
        <a:bodyPr/>
        <a:lstStyle/>
        <a:p>
          <a:endParaRPr lang="en-GB"/>
        </a:p>
      </dgm:t>
    </dgm:pt>
    <dgm:pt modelId="{43309423-85C0-9548-AA8A-ED7A34B1A9C6}" type="sibTrans" cxnId="{36F0B333-059C-1045-BEE7-CE670E95F56F}">
      <dgm:prSet/>
      <dgm:spPr/>
      <dgm:t>
        <a:bodyPr/>
        <a:lstStyle/>
        <a:p>
          <a:endParaRPr lang="en-GB"/>
        </a:p>
      </dgm:t>
    </dgm:pt>
    <dgm:pt modelId="{E907973B-D218-9746-95B8-BC7C87DDD09D}">
      <dgm:prSet phldrT="[Text]" custT="1"/>
      <dgm:spPr>
        <a:noFill/>
        <a:ln>
          <a:solidFill>
            <a:schemeClr val="tx1"/>
          </a:solidFill>
        </a:ln>
      </dgm:spPr>
      <dgm:t>
        <a:bodyPr/>
        <a:lstStyle/>
        <a:p>
          <a:r>
            <a:rPr lang="en-GB" sz="1700" dirty="0">
              <a:solidFill>
                <a:schemeClr val="tx1"/>
              </a:solidFill>
            </a:rPr>
            <a:t>Stroke survivor did not engage with employer</a:t>
          </a:r>
        </a:p>
      </dgm:t>
    </dgm:pt>
    <dgm:pt modelId="{195B8516-064C-2146-89CC-073943B6DA72}" type="parTrans" cxnId="{024657DB-18EA-094F-A96A-4B809F82FC11}">
      <dgm:prSet/>
      <dgm:spPr/>
      <dgm:t>
        <a:bodyPr/>
        <a:lstStyle/>
        <a:p>
          <a:endParaRPr lang="en-GB"/>
        </a:p>
      </dgm:t>
    </dgm:pt>
    <dgm:pt modelId="{BBAAFC2D-AE34-8D43-B4D0-49F97F49E3CA}" type="sibTrans" cxnId="{024657DB-18EA-094F-A96A-4B809F82FC11}">
      <dgm:prSet/>
      <dgm:spPr/>
      <dgm:t>
        <a:bodyPr/>
        <a:lstStyle/>
        <a:p>
          <a:endParaRPr lang="en-GB"/>
        </a:p>
      </dgm:t>
    </dgm:pt>
    <dgm:pt modelId="{4710FBE9-8D82-A249-BD78-72D508AF762C}">
      <dgm:prSet custT="1"/>
      <dgm:spPr>
        <a:noFill/>
        <a:ln>
          <a:solidFill>
            <a:schemeClr val="tx1"/>
          </a:solidFill>
        </a:ln>
      </dgm:spPr>
      <dgm:t>
        <a:bodyPr/>
        <a:lstStyle/>
        <a:p>
          <a:r>
            <a:rPr lang="en-GB" sz="1700" dirty="0">
              <a:solidFill>
                <a:schemeClr val="tx1"/>
              </a:solidFill>
            </a:rPr>
            <a:t>Stroke survivor rushed to return to work</a:t>
          </a:r>
        </a:p>
      </dgm:t>
    </dgm:pt>
    <dgm:pt modelId="{59175F97-3F85-124A-8B5F-2E18E7BE96AF}" type="parTrans" cxnId="{5AA961BB-2428-AD43-8852-4B7ACA625440}">
      <dgm:prSet/>
      <dgm:spPr/>
      <dgm:t>
        <a:bodyPr/>
        <a:lstStyle/>
        <a:p>
          <a:endParaRPr lang="en-GB"/>
        </a:p>
      </dgm:t>
    </dgm:pt>
    <dgm:pt modelId="{4EE26CF5-4FC6-F742-B14F-3662D5381236}" type="sibTrans" cxnId="{5AA961BB-2428-AD43-8852-4B7ACA625440}">
      <dgm:prSet/>
      <dgm:spPr/>
      <dgm:t>
        <a:bodyPr/>
        <a:lstStyle/>
        <a:p>
          <a:endParaRPr lang="en-GB"/>
        </a:p>
      </dgm:t>
    </dgm:pt>
    <dgm:pt modelId="{9C61C253-2366-954F-9085-4D19FD113247}" type="pres">
      <dgm:prSet presAssocID="{51911138-30EC-1A4D-867C-291C5DC73F5E}" presName="mainComposite" presStyleCnt="0">
        <dgm:presLayoutVars>
          <dgm:chPref val="1"/>
          <dgm:dir/>
          <dgm:animOne val="branch"/>
          <dgm:animLvl val="lvl"/>
          <dgm:resizeHandles val="exact"/>
        </dgm:presLayoutVars>
      </dgm:prSet>
      <dgm:spPr/>
    </dgm:pt>
    <dgm:pt modelId="{3F35CB58-0729-6F4D-A1BC-6D77662CB043}" type="pres">
      <dgm:prSet presAssocID="{51911138-30EC-1A4D-867C-291C5DC73F5E}" presName="hierFlow" presStyleCnt="0"/>
      <dgm:spPr/>
    </dgm:pt>
    <dgm:pt modelId="{DC588EB0-1D9E-F445-8667-8915DE671CC6}" type="pres">
      <dgm:prSet presAssocID="{51911138-30EC-1A4D-867C-291C5DC73F5E}" presName="hierChild1" presStyleCnt="0">
        <dgm:presLayoutVars>
          <dgm:chPref val="1"/>
          <dgm:animOne val="branch"/>
          <dgm:animLvl val="lvl"/>
        </dgm:presLayoutVars>
      </dgm:prSet>
      <dgm:spPr/>
    </dgm:pt>
    <dgm:pt modelId="{2B1BFADF-764B-1246-9A64-1128999D2942}" type="pres">
      <dgm:prSet presAssocID="{5FF53A09-1BBD-0842-B594-BF723AD1704F}" presName="Name14" presStyleCnt="0"/>
      <dgm:spPr/>
    </dgm:pt>
    <dgm:pt modelId="{CDA72741-A732-AD4E-B87D-AF7BFE483BA5}" type="pres">
      <dgm:prSet presAssocID="{5FF53A09-1BBD-0842-B594-BF723AD1704F}" presName="level1Shape" presStyleLbl="node0" presStyleIdx="0" presStyleCnt="1" custScaleY="36104">
        <dgm:presLayoutVars>
          <dgm:chPref val="3"/>
        </dgm:presLayoutVars>
      </dgm:prSet>
      <dgm:spPr/>
    </dgm:pt>
    <dgm:pt modelId="{E90B4CCA-2B68-4045-A625-14C5895CAB8C}" type="pres">
      <dgm:prSet presAssocID="{5FF53A09-1BBD-0842-B594-BF723AD1704F}" presName="hierChild2" presStyleCnt="0"/>
      <dgm:spPr/>
    </dgm:pt>
    <dgm:pt modelId="{04D1F46A-6E6C-E647-A3A9-8954644C8793}" type="pres">
      <dgm:prSet presAssocID="{DBDE9E55-19EE-D340-9186-0C7A8C806D2D}" presName="Name19" presStyleLbl="parChTrans1D2" presStyleIdx="0" presStyleCnt="4"/>
      <dgm:spPr/>
    </dgm:pt>
    <dgm:pt modelId="{0DFB6CE7-F982-644B-B113-534CF07AE7D5}" type="pres">
      <dgm:prSet presAssocID="{651D78D1-BABD-004F-A53F-E2212B8501A5}" presName="Name21" presStyleCnt="0"/>
      <dgm:spPr/>
    </dgm:pt>
    <dgm:pt modelId="{643D9DD5-A805-E045-93CB-FE2CB7163F27}" type="pres">
      <dgm:prSet presAssocID="{651D78D1-BABD-004F-A53F-E2212B8501A5}" presName="level2Shape" presStyleLbl="node2" presStyleIdx="0" presStyleCnt="4" custScaleY="54770"/>
      <dgm:spPr/>
    </dgm:pt>
    <dgm:pt modelId="{B2A503BE-E3CC-BB40-9F0B-90FF1AD7C069}" type="pres">
      <dgm:prSet presAssocID="{651D78D1-BABD-004F-A53F-E2212B8501A5}" presName="hierChild3" presStyleCnt="0"/>
      <dgm:spPr/>
    </dgm:pt>
    <dgm:pt modelId="{D29C5472-C000-9843-87CC-82A18C982039}" type="pres">
      <dgm:prSet presAssocID="{7B596118-17CA-E541-9176-294482E96810}" presName="Name19" presStyleLbl="parChTrans1D2" presStyleIdx="1" presStyleCnt="4"/>
      <dgm:spPr/>
    </dgm:pt>
    <dgm:pt modelId="{3B2266FE-902F-1845-8F81-EDBB24AA747A}" type="pres">
      <dgm:prSet presAssocID="{4B0BF6BD-939F-F144-9B93-4DC2DF88121C}" presName="Name21" presStyleCnt="0"/>
      <dgm:spPr/>
    </dgm:pt>
    <dgm:pt modelId="{BAD150AB-F56C-9A41-8839-A74A7BEFE6D3}" type="pres">
      <dgm:prSet presAssocID="{4B0BF6BD-939F-F144-9B93-4DC2DF88121C}" presName="level2Shape" presStyleLbl="node2" presStyleIdx="1" presStyleCnt="4" custScaleY="58149"/>
      <dgm:spPr/>
    </dgm:pt>
    <dgm:pt modelId="{BA9A0BD0-9A48-5445-A3E3-5ED01E68B32B}" type="pres">
      <dgm:prSet presAssocID="{4B0BF6BD-939F-F144-9B93-4DC2DF88121C}" presName="hierChild3" presStyleCnt="0"/>
      <dgm:spPr/>
    </dgm:pt>
    <dgm:pt modelId="{9C970EBA-8EB8-2B46-88A3-83054622F603}" type="pres">
      <dgm:prSet presAssocID="{59175F97-3F85-124A-8B5F-2E18E7BE96AF}" presName="Name19" presStyleLbl="parChTrans1D2" presStyleIdx="2" presStyleCnt="4"/>
      <dgm:spPr/>
    </dgm:pt>
    <dgm:pt modelId="{AF3EBE16-9F78-5D43-8542-4CE07B787716}" type="pres">
      <dgm:prSet presAssocID="{4710FBE9-8D82-A249-BD78-72D508AF762C}" presName="Name21" presStyleCnt="0"/>
      <dgm:spPr/>
    </dgm:pt>
    <dgm:pt modelId="{A23EAF1A-2B27-3E4A-83CC-D4073407C7ED}" type="pres">
      <dgm:prSet presAssocID="{4710FBE9-8D82-A249-BD78-72D508AF762C}" presName="level2Shape" presStyleLbl="node2" presStyleIdx="2" presStyleCnt="4" custScaleY="52692"/>
      <dgm:spPr/>
    </dgm:pt>
    <dgm:pt modelId="{C3A1DCBF-093F-3848-9062-292FF7FA3D50}" type="pres">
      <dgm:prSet presAssocID="{4710FBE9-8D82-A249-BD78-72D508AF762C}" presName="hierChild3" presStyleCnt="0"/>
      <dgm:spPr/>
    </dgm:pt>
    <dgm:pt modelId="{0B964A28-635D-C14E-9802-434DE9B536CB}" type="pres">
      <dgm:prSet presAssocID="{195B8516-064C-2146-89CC-073943B6DA72}" presName="Name19" presStyleLbl="parChTrans1D2" presStyleIdx="3" presStyleCnt="4"/>
      <dgm:spPr/>
    </dgm:pt>
    <dgm:pt modelId="{790A51FD-042B-4449-94A9-0B476F86E8FA}" type="pres">
      <dgm:prSet presAssocID="{E907973B-D218-9746-95B8-BC7C87DDD09D}" presName="Name21" presStyleCnt="0"/>
      <dgm:spPr/>
    </dgm:pt>
    <dgm:pt modelId="{AD7207EE-8834-C444-82F6-5BB4069BD69F}" type="pres">
      <dgm:prSet presAssocID="{E907973B-D218-9746-95B8-BC7C87DDD09D}" presName="level2Shape" presStyleLbl="node2" presStyleIdx="3" presStyleCnt="4" custScaleY="53081"/>
      <dgm:spPr/>
    </dgm:pt>
    <dgm:pt modelId="{FE041CC7-EE26-CF40-B702-AF0BF125BD6B}" type="pres">
      <dgm:prSet presAssocID="{E907973B-D218-9746-95B8-BC7C87DDD09D}" presName="hierChild3" presStyleCnt="0"/>
      <dgm:spPr/>
    </dgm:pt>
    <dgm:pt modelId="{9CEE5351-ABEB-7841-BACB-BC4B1404837B}" type="pres">
      <dgm:prSet presAssocID="{51911138-30EC-1A4D-867C-291C5DC73F5E}" presName="bgShapesFlow" presStyleCnt="0"/>
      <dgm:spPr/>
    </dgm:pt>
  </dgm:ptLst>
  <dgm:cxnLst>
    <dgm:cxn modelId="{5F9A5711-FC73-1C47-BA9D-64C32659EE08}" srcId="{51911138-30EC-1A4D-867C-291C5DC73F5E}" destId="{5FF53A09-1BBD-0842-B594-BF723AD1704F}" srcOrd="0" destOrd="0" parTransId="{553CC9B7-C3CC-BA46-8F7C-FD879D08798B}" sibTransId="{2DE13DD5-667D-564C-A102-EC9D79928A98}"/>
    <dgm:cxn modelId="{36F0B333-059C-1045-BEE7-CE670E95F56F}" srcId="{5FF53A09-1BBD-0842-B594-BF723AD1704F}" destId="{4B0BF6BD-939F-F144-9B93-4DC2DF88121C}" srcOrd="1" destOrd="0" parTransId="{7B596118-17CA-E541-9176-294482E96810}" sibTransId="{43309423-85C0-9548-AA8A-ED7A34B1A9C6}"/>
    <dgm:cxn modelId="{A6B47238-586E-BF49-9FB5-6DB985E64E15}" type="presOf" srcId="{59175F97-3F85-124A-8B5F-2E18E7BE96AF}" destId="{9C970EBA-8EB8-2B46-88A3-83054622F603}" srcOrd="0" destOrd="0" presId="urn:microsoft.com/office/officeart/2005/8/layout/hierarchy6"/>
    <dgm:cxn modelId="{0A07413A-EB00-9F45-8E7F-600850256BF9}" type="presOf" srcId="{DBDE9E55-19EE-D340-9186-0C7A8C806D2D}" destId="{04D1F46A-6E6C-E647-A3A9-8954644C8793}" srcOrd="0" destOrd="0" presId="urn:microsoft.com/office/officeart/2005/8/layout/hierarchy6"/>
    <dgm:cxn modelId="{11BB2B3B-7F06-8347-A394-0A8B22EEC5B9}" type="presOf" srcId="{651D78D1-BABD-004F-A53F-E2212B8501A5}" destId="{643D9DD5-A805-E045-93CB-FE2CB7163F27}" srcOrd="0" destOrd="0" presId="urn:microsoft.com/office/officeart/2005/8/layout/hierarchy6"/>
    <dgm:cxn modelId="{E1DD7743-6F79-7D4B-B321-F1DBEBBC8163}" type="presOf" srcId="{4710FBE9-8D82-A249-BD78-72D508AF762C}" destId="{A23EAF1A-2B27-3E4A-83CC-D4073407C7ED}" srcOrd="0" destOrd="0" presId="urn:microsoft.com/office/officeart/2005/8/layout/hierarchy6"/>
    <dgm:cxn modelId="{A1B9D177-C824-F443-9FAE-45F22CB1B57B}" type="presOf" srcId="{195B8516-064C-2146-89CC-073943B6DA72}" destId="{0B964A28-635D-C14E-9802-434DE9B536CB}" srcOrd="0" destOrd="0" presId="urn:microsoft.com/office/officeart/2005/8/layout/hierarchy6"/>
    <dgm:cxn modelId="{C1525FA3-B66B-2841-9003-BB67D2CF5A4C}" type="presOf" srcId="{4B0BF6BD-939F-F144-9B93-4DC2DF88121C}" destId="{BAD150AB-F56C-9A41-8839-A74A7BEFE6D3}" srcOrd="0" destOrd="0" presId="urn:microsoft.com/office/officeart/2005/8/layout/hierarchy6"/>
    <dgm:cxn modelId="{73BC69A3-72E2-974D-8E09-70CE1F74AE71}" type="presOf" srcId="{E907973B-D218-9746-95B8-BC7C87DDD09D}" destId="{AD7207EE-8834-C444-82F6-5BB4069BD69F}" srcOrd="0" destOrd="0" presId="urn:microsoft.com/office/officeart/2005/8/layout/hierarchy6"/>
    <dgm:cxn modelId="{5AA961BB-2428-AD43-8852-4B7ACA625440}" srcId="{5FF53A09-1BBD-0842-B594-BF723AD1704F}" destId="{4710FBE9-8D82-A249-BD78-72D508AF762C}" srcOrd="2" destOrd="0" parTransId="{59175F97-3F85-124A-8B5F-2E18E7BE96AF}" sibTransId="{4EE26CF5-4FC6-F742-B14F-3662D5381236}"/>
    <dgm:cxn modelId="{68757ABD-2B9F-5349-9A17-19A7D6CD3942}" type="presOf" srcId="{5FF53A09-1BBD-0842-B594-BF723AD1704F}" destId="{CDA72741-A732-AD4E-B87D-AF7BFE483BA5}" srcOrd="0" destOrd="0" presId="urn:microsoft.com/office/officeart/2005/8/layout/hierarchy6"/>
    <dgm:cxn modelId="{DBD354C9-32B5-CE40-9894-B04CF7711D99}" type="presOf" srcId="{7B596118-17CA-E541-9176-294482E96810}" destId="{D29C5472-C000-9843-87CC-82A18C982039}" srcOrd="0" destOrd="0" presId="urn:microsoft.com/office/officeart/2005/8/layout/hierarchy6"/>
    <dgm:cxn modelId="{024657DB-18EA-094F-A96A-4B809F82FC11}" srcId="{5FF53A09-1BBD-0842-B594-BF723AD1704F}" destId="{E907973B-D218-9746-95B8-BC7C87DDD09D}" srcOrd="3" destOrd="0" parTransId="{195B8516-064C-2146-89CC-073943B6DA72}" sibTransId="{BBAAFC2D-AE34-8D43-B4D0-49F97F49E3CA}"/>
    <dgm:cxn modelId="{A2858DE6-2DBB-2443-B2BA-DB6D8010DEFD}" srcId="{5FF53A09-1BBD-0842-B594-BF723AD1704F}" destId="{651D78D1-BABD-004F-A53F-E2212B8501A5}" srcOrd="0" destOrd="0" parTransId="{DBDE9E55-19EE-D340-9186-0C7A8C806D2D}" sibTransId="{9A0820B0-DBE5-2B4B-AB5D-CD37A3FDC61B}"/>
    <dgm:cxn modelId="{674505F4-C9F4-354D-AD2C-6CF445427BAB}" type="presOf" srcId="{51911138-30EC-1A4D-867C-291C5DC73F5E}" destId="{9C61C253-2366-954F-9085-4D19FD113247}" srcOrd="0" destOrd="0" presId="urn:microsoft.com/office/officeart/2005/8/layout/hierarchy6"/>
    <dgm:cxn modelId="{46170465-13AE-464A-B7DD-402579C6B3E7}" type="presParOf" srcId="{9C61C253-2366-954F-9085-4D19FD113247}" destId="{3F35CB58-0729-6F4D-A1BC-6D77662CB043}" srcOrd="0" destOrd="0" presId="urn:microsoft.com/office/officeart/2005/8/layout/hierarchy6"/>
    <dgm:cxn modelId="{A840E06A-F510-7D4E-BBA7-6B6C6AA6B652}" type="presParOf" srcId="{3F35CB58-0729-6F4D-A1BC-6D77662CB043}" destId="{DC588EB0-1D9E-F445-8667-8915DE671CC6}" srcOrd="0" destOrd="0" presId="urn:microsoft.com/office/officeart/2005/8/layout/hierarchy6"/>
    <dgm:cxn modelId="{663A272D-BA60-EE44-BBCD-0A4BE7EACE40}" type="presParOf" srcId="{DC588EB0-1D9E-F445-8667-8915DE671CC6}" destId="{2B1BFADF-764B-1246-9A64-1128999D2942}" srcOrd="0" destOrd="0" presId="urn:microsoft.com/office/officeart/2005/8/layout/hierarchy6"/>
    <dgm:cxn modelId="{A1CF5841-2E3D-2C48-9D7B-18848B7F0949}" type="presParOf" srcId="{2B1BFADF-764B-1246-9A64-1128999D2942}" destId="{CDA72741-A732-AD4E-B87D-AF7BFE483BA5}" srcOrd="0" destOrd="0" presId="urn:microsoft.com/office/officeart/2005/8/layout/hierarchy6"/>
    <dgm:cxn modelId="{D86BBC4E-75F4-F540-AB78-1859359EEEE1}" type="presParOf" srcId="{2B1BFADF-764B-1246-9A64-1128999D2942}" destId="{E90B4CCA-2B68-4045-A625-14C5895CAB8C}" srcOrd="1" destOrd="0" presId="urn:microsoft.com/office/officeart/2005/8/layout/hierarchy6"/>
    <dgm:cxn modelId="{348DC06A-20A1-AD4B-A62F-F8A8AC7E37E2}" type="presParOf" srcId="{E90B4CCA-2B68-4045-A625-14C5895CAB8C}" destId="{04D1F46A-6E6C-E647-A3A9-8954644C8793}" srcOrd="0" destOrd="0" presId="urn:microsoft.com/office/officeart/2005/8/layout/hierarchy6"/>
    <dgm:cxn modelId="{B74192B2-EFBB-0748-A665-84C8EAD1E457}" type="presParOf" srcId="{E90B4CCA-2B68-4045-A625-14C5895CAB8C}" destId="{0DFB6CE7-F982-644B-B113-534CF07AE7D5}" srcOrd="1" destOrd="0" presId="urn:microsoft.com/office/officeart/2005/8/layout/hierarchy6"/>
    <dgm:cxn modelId="{A34590F9-20D8-8D4A-94A9-5B3E60D3200F}" type="presParOf" srcId="{0DFB6CE7-F982-644B-B113-534CF07AE7D5}" destId="{643D9DD5-A805-E045-93CB-FE2CB7163F27}" srcOrd="0" destOrd="0" presId="urn:microsoft.com/office/officeart/2005/8/layout/hierarchy6"/>
    <dgm:cxn modelId="{0DCC9359-2694-2744-A56A-D9F5C11FF0BC}" type="presParOf" srcId="{0DFB6CE7-F982-644B-B113-534CF07AE7D5}" destId="{B2A503BE-E3CC-BB40-9F0B-90FF1AD7C069}" srcOrd="1" destOrd="0" presId="urn:microsoft.com/office/officeart/2005/8/layout/hierarchy6"/>
    <dgm:cxn modelId="{2C6DB8B4-03E9-3545-9E44-E9CBA7C8BA4F}" type="presParOf" srcId="{E90B4CCA-2B68-4045-A625-14C5895CAB8C}" destId="{D29C5472-C000-9843-87CC-82A18C982039}" srcOrd="2" destOrd="0" presId="urn:microsoft.com/office/officeart/2005/8/layout/hierarchy6"/>
    <dgm:cxn modelId="{38C9928A-CEEC-3F4B-B694-D89A9A1EC524}" type="presParOf" srcId="{E90B4CCA-2B68-4045-A625-14C5895CAB8C}" destId="{3B2266FE-902F-1845-8F81-EDBB24AA747A}" srcOrd="3" destOrd="0" presId="urn:microsoft.com/office/officeart/2005/8/layout/hierarchy6"/>
    <dgm:cxn modelId="{7458A6F3-A1D1-0B49-A007-89B031265BCD}" type="presParOf" srcId="{3B2266FE-902F-1845-8F81-EDBB24AA747A}" destId="{BAD150AB-F56C-9A41-8839-A74A7BEFE6D3}" srcOrd="0" destOrd="0" presId="urn:microsoft.com/office/officeart/2005/8/layout/hierarchy6"/>
    <dgm:cxn modelId="{AB606066-1880-ED4A-9119-E1EFDEC8E303}" type="presParOf" srcId="{3B2266FE-902F-1845-8F81-EDBB24AA747A}" destId="{BA9A0BD0-9A48-5445-A3E3-5ED01E68B32B}" srcOrd="1" destOrd="0" presId="urn:microsoft.com/office/officeart/2005/8/layout/hierarchy6"/>
    <dgm:cxn modelId="{88DA9181-2E85-D741-A0F2-9921C15198CA}" type="presParOf" srcId="{E90B4CCA-2B68-4045-A625-14C5895CAB8C}" destId="{9C970EBA-8EB8-2B46-88A3-83054622F603}" srcOrd="4" destOrd="0" presId="urn:microsoft.com/office/officeart/2005/8/layout/hierarchy6"/>
    <dgm:cxn modelId="{8E2B6347-E2EA-8B42-BA99-5232126C936D}" type="presParOf" srcId="{E90B4CCA-2B68-4045-A625-14C5895CAB8C}" destId="{AF3EBE16-9F78-5D43-8542-4CE07B787716}" srcOrd="5" destOrd="0" presId="urn:microsoft.com/office/officeart/2005/8/layout/hierarchy6"/>
    <dgm:cxn modelId="{5147C2E1-AD2C-8E4D-8A48-536FE4C9B910}" type="presParOf" srcId="{AF3EBE16-9F78-5D43-8542-4CE07B787716}" destId="{A23EAF1A-2B27-3E4A-83CC-D4073407C7ED}" srcOrd="0" destOrd="0" presId="urn:microsoft.com/office/officeart/2005/8/layout/hierarchy6"/>
    <dgm:cxn modelId="{C427493B-8E78-604A-97D2-632D24911F5F}" type="presParOf" srcId="{AF3EBE16-9F78-5D43-8542-4CE07B787716}" destId="{C3A1DCBF-093F-3848-9062-292FF7FA3D50}" srcOrd="1" destOrd="0" presId="urn:microsoft.com/office/officeart/2005/8/layout/hierarchy6"/>
    <dgm:cxn modelId="{A57BFA7A-BEB8-3F4B-AB62-A5225FA44747}" type="presParOf" srcId="{E90B4CCA-2B68-4045-A625-14C5895CAB8C}" destId="{0B964A28-635D-C14E-9802-434DE9B536CB}" srcOrd="6" destOrd="0" presId="urn:microsoft.com/office/officeart/2005/8/layout/hierarchy6"/>
    <dgm:cxn modelId="{26236F14-F918-4445-8AA8-45DEFA343F3E}" type="presParOf" srcId="{E90B4CCA-2B68-4045-A625-14C5895CAB8C}" destId="{790A51FD-042B-4449-94A9-0B476F86E8FA}" srcOrd="7" destOrd="0" presId="urn:microsoft.com/office/officeart/2005/8/layout/hierarchy6"/>
    <dgm:cxn modelId="{6CBCB147-70CB-8F44-95B6-1CCE1B80A88A}" type="presParOf" srcId="{790A51FD-042B-4449-94A9-0B476F86E8FA}" destId="{AD7207EE-8834-C444-82F6-5BB4069BD69F}" srcOrd="0" destOrd="0" presId="urn:microsoft.com/office/officeart/2005/8/layout/hierarchy6"/>
    <dgm:cxn modelId="{B980DAE2-357F-4F40-ACEF-008BF0F745F9}" type="presParOf" srcId="{790A51FD-042B-4449-94A9-0B476F86E8FA}" destId="{FE041CC7-EE26-CF40-B702-AF0BF125BD6B}" srcOrd="1" destOrd="0" presId="urn:microsoft.com/office/officeart/2005/8/layout/hierarchy6"/>
    <dgm:cxn modelId="{E84923D7-EFA1-5E49-BADA-6CE22EF1587A}" type="presParOf" srcId="{9C61C253-2366-954F-9085-4D19FD113247}" destId="{9CEE5351-ABEB-7841-BACB-BC4B1404837B}" srcOrd="1" destOrd="0" presId="urn:microsoft.com/office/officeart/2005/8/layout/hierarchy6"/>
  </dgm:cxnLst>
  <dgm:bg>
    <a:noFill/>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1911138-30EC-1A4D-867C-291C5DC73F5E}" type="doc">
      <dgm:prSet loTypeId="urn:microsoft.com/office/officeart/2005/8/layout/hierarchy6" loCatId="" qsTypeId="urn:microsoft.com/office/officeart/2005/8/quickstyle/simple1" qsCatId="simple" csTypeId="urn:microsoft.com/office/officeart/2005/8/colors/accent1_2" csCatId="accent1" phldr="1"/>
      <dgm:spPr/>
      <dgm:t>
        <a:bodyPr/>
        <a:lstStyle/>
        <a:p>
          <a:endParaRPr lang="en-GB"/>
        </a:p>
      </dgm:t>
    </dgm:pt>
    <dgm:pt modelId="{5FF53A09-1BBD-0842-B594-BF723AD1704F}">
      <dgm:prSet phldrT="[Text]" custT="1"/>
      <dgm:spPr>
        <a:solidFill>
          <a:schemeClr val="accent1"/>
        </a:solidFill>
        <a:ln>
          <a:solidFill>
            <a:schemeClr val="tx1"/>
          </a:solidFill>
        </a:ln>
      </dgm:spPr>
      <dgm:t>
        <a:bodyPr/>
        <a:lstStyle/>
        <a:p>
          <a:r>
            <a:rPr lang="en-GB" sz="1800" b="1" dirty="0">
              <a:solidFill>
                <a:schemeClr val="bg1"/>
              </a:solidFill>
            </a:rPr>
            <a:t>Environmental conditions</a:t>
          </a:r>
        </a:p>
      </dgm:t>
    </dgm:pt>
    <dgm:pt modelId="{553CC9B7-C3CC-BA46-8F7C-FD879D08798B}" type="parTrans" cxnId="{5F9A5711-FC73-1C47-BA9D-64C32659EE08}">
      <dgm:prSet/>
      <dgm:spPr/>
      <dgm:t>
        <a:bodyPr/>
        <a:lstStyle/>
        <a:p>
          <a:endParaRPr lang="en-GB"/>
        </a:p>
      </dgm:t>
    </dgm:pt>
    <dgm:pt modelId="{2DE13DD5-667D-564C-A102-EC9D79928A98}" type="sibTrans" cxnId="{5F9A5711-FC73-1C47-BA9D-64C32659EE08}">
      <dgm:prSet/>
      <dgm:spPr/>
      <dgm:t>
        <a:bodyPr/>
        <a:lstStyle/>
        <a:p>
          <a:endParaRPr lang="en-GB"/>
        </a:p>
      </dgm:t>
    </dgm:pt>
    <dgm:pt modelId="{651D78D1-BABD-004F-A53F-E2212B8501A5}">
      <dgm:prSet phldrT="[Text]" custT="1"/>
      <dgm:spPr>
        <a:noFill/>
        <a:ln>
          <a:solidFill>
            <a:schemeClr val="tx1"/>
          </a:solidFill>
        </a:ln>
      </dgm:spPr>
      <dgm:t>
        <a:bodyPr/>
        <a:lstStyle/>
        <a:p>
          <a:r>
            <a:rPr lang="en-GB" sz="1700" dirty="0">
              <a:solidFill>
                <a:schemeClr val="tx1"/>
              </a:solidFill>
            </a:rPr>
            <a:t>Organisational changes during </a:t>
          </a:r>
        </a:p>
        <a:p>
          <a:r>
            <a:rPr lang="en-GB" sz="1700" dirty="0">
              <a:solidFill>
                <a:schemeClr val="tx1"/>
              </a:solidFill>
            </a:rPr>
            <a:t>stroke survivor’s absence</a:t>
          </a:r>
        </a:p>
      </dgm:t>
    </dgm:pt>
    <dgm:pt modelId="{DBDE9E55-19EE-D340-9186-0C7A8C806D2D}" type="parTrans" cxnId="{A2858DE6-2DBB-2443-B2BA-DB6D8010DEFD}">
      <dgm:prSet/>
      <dgm:spPr/>
      <dgm:t>
        <a:bodyPr/>
        <a:lstStyle/>
        <a:p>
          <a:endParaRPr lang="en-GB"/>
        </a:p>
      </dgm:t>
    </dgm:pt>
    <dgm:pt modelId="{9A0820B0-DBE5-2B4B-AB5D-CD37A3FDC61B}" type="sibTrans" cxnId="{A2858DE6-2DBB-2443-B2BA-DB6D8010DEFD}">
      <dgm:prSet/>
      <dgm:spPr/>
      <dgm:t>
        <a:bodyPr/>
        <a:lstStyle/>
        <a:p>
          <a:endParaRPr lang="en-GB"/>
        </a:p>
      </dgm:t>
    </dgm:pt>
    <dgm:pt modelId="{4B0BF6BD-939F-F144-9B93-4DC2DF88121C}">
      <dgm:prSet phldrT="[Text]" custT="1"/>
      <dgm:spPr>
        <a:noFill/>
        <a:ln>
          <a:solidFill>
            <a:schemeClr val="tx1"/>
          </a:solidFill>
        </a:ln>
      </dgm:spPr>
      <dgm:t>
        <a:bodyPr/>
        <a:lstStyle/>
        <a:p>
          <a:r>
            <a:rPr lang="en-GB" sz="1700" dirty="0">
              <a:solidFill>
                <a:schemeClr val="tx1"/>
              </a:solidFill>
            </a:rPr>
            <a:t>COVID-19: Online meetings, </a:t>
          </a:r>
        </a:p>
        <a:p>
          <a:r>
            <a:rPr lang="en-GB" sz="1700" dirty="0">
              <a:solidFill>
                <a:schemeClr val="tx1"/>
              </a:solidFill>
            </a:rPr>
            <a:t>short staffing</a:t>
          </a:r>
        </a:p>
      </dgm:t>
    </dgm:pt>
    <dgm:pt modelId="{7B596118-17CA-E541-9176-294482E96810}" type="parTrans" cxnId="{36F0B333-059C-1045-BEE7-CE670E95F56F}">
      <dgm:prSet/>
      <dgm:spPr/>
      <dgm:t>
        <a:bodyPr/>
        <a:lstStyle/>
        <a:p>
          <a:endParaRPr lang="en-GB"/>
        </a:p>
      </dgm:t>
    </dgm:pt>
    <dgm:pt modelId="{43309423-85C0-9548-AA8A-ED7A34B1A9C6}" type="sibTrans" cxnId="{36F0B333-059C-1045-BEE7-CE670E95F56F}">
      <dgm:prSet/>
      <dgm:spPr/>
      <dgm:t>
        <a:bodyPr/>
        <a:lstStyle/>
        <a:p>
          <a:endParaRPr lang="en-GB"/>
        </a:p>
      </dgm:t>
    </dgm:pt>
    <dgm:pt modelId="{9C61C253-2366-954F-9085-4D19FD113247}" type="pres">
      <dgm:prSet presAssocID="{51911138-30EC-1A4D-867C-291C5DC73F5E}" presName="mainComposite" presStyleCnt="0">
        <dgm:presLayoutVars>
          <dgm:chPref val="1"/>
          <dgm:dir/>
          <dgm:animOne val="branch"/>
          <dgm:animLvl val="lvl"/>
          <dgm:resizeHandles val="exact"/>
        </dgm:presLayoutVars>
      </dgm:prSet>
      <dgm:spPr/>
    </dgm:pt>
    <dgm:pt modelId="{3F35CB58-0729-6F4D-A1BC-6D77662CB043}" type="pres">
      <dgm:prSet presAssocID="{51911138-30EC-1A4D-867C-291C5DC73F5E}" presName="hierFlow" presStyleCnt="0"/>
      <dgm:spPr/>
    </dgm:pt>
    <dgm:pt modelId="{DC588EB0-1D9E-F445-8667-8915DE671CC6}" type="pres">
      <dgm:prSet presAssocID="{51911138-30EC-1A4D-867C-291C5DC73F5E}" presName="hierChild1" presStyleCnt="0">
        <dgm:presLayoutVars>
          <dgm:chPref val="1"/>
          <dgm:animOne val="branch"/>
          <dgm:animLvl val="lvl"/>
        </dgm:presLayoutVars>
      </dgm:prSet>
      <dgm:spPr/>
    </dgm:pt>
    <dgm:pt modelId="{2B1BFADF-764B-1246-9A64-1128999D2942}" type="pres">
      <dgm:prSet presAssocID="{5FF53A09-1BBD-0842-B594-BF723AD1704F}" presName="Name14" presStyleCnt="0"/>
      <dgm:spPr/>
    </dgm:pt>
    <dgm:pt modelId="{CDA72741-A732-AD4E-B87D-AF7BFE483BA5}" type="pres">
      <dgm:prSet presAssocID="{5FF53A09-1BBD-0842-B594-BF723AD1704F}" presName="level1Shape" presStyleLbl="node0" presStyleIdx="0" presStyleCnt="1" custScaleX="49167" custScaleY="20070">
        <dgm:presLayoutVars>
          <dgm:chPref val="3"/>
        </dgm:presLayoutVars>
      </dgm:prSet>
      <dgm:spPr/>
    </dgm:pt>
    <dgm:pt modelId="{E90B4CCA-2B68-4045-A625-14C5895CAB8C}" type="pres">
      <dgm:prSet presAssocID="{5FF53A09-1BBD-0842-B594-BF723AD1704F}" presName="hierChild2" presStyleCnt="0"/>
      <dgm:spPr/>
    </dgm:pt>
    <dgm:pt modelId="{04D1F46A-6E6C-E647-A3A9-8954644C8793}" type="pres">
      <dgm:prSet presAssocID="{DBDE9E55-19EE-D340-9186-0C7A8C806D2D}" presName="Name19" presStyleLbl="parChTrans1D2" presStyleIdx="0" presStyleCnt="2"/>
      <dgm:spPr/>
    </dgm:pt>
    <dgm:pt modelId="{0DFB6CE7-F982-644B-B113-534CF07AE7D5}" type="pres">
      <dgm:prSet presAssocID="{651D78D1-BABD-004F-A53F-E2212B8501A5}" presName="Name21" presStyleCnt="0"/>
      <dgm:spPr/>
    </dgm:pt>
    <dgm:pt modelId="{643D9DD5-A805-E045-93CB-FE2CB7163F27}" type="pres">
      <dgm:prSet presAssocID="{651D78D1-BABD-004F-A53F-E2212B8501A5}" presName="level2Shape" presStyleLbl="node2" presStyleIdx="0" presStyleCnt="2" custScaleX="60832" custScaleY="23360"/>
      <dgm:spPr/>
    </dgm:pt>
    <dgm:pt modelId="{B2A503BE-E3CC-BB40-9F0B-90FF1AD7C069}" type="pres">
      <dgm:prSet presAssocID="{651D78D1-BABD-004F-A53F-E2212B8501A5}" presName="hierChild3" presStyleCnt="0"/>
      <dgm:spPr/>
    </dgm:pt>
    <dgm:pt modelId="{D29C5472-C000-9843-87CC-82A18C982039}" type="pres">
      <dgm:prSet presAssocID="{7B596118-17CA-E541-9176-294482E96810}" presName="Name19" presStyleLbl="parChTrans1D2" presStyleIdx="1" presStyleCnt="2"/>
      <dgm:spPr/>
    </dgm:pt>
    <dgm:pt modelId="{3B2266FE-902F-1845-8F81-EDBB24AA747A}" type="pres">
      <dgm:prSet presAssocID="{4B0BF6BD-939F-F144-9B93-4DC2DF88121C}" presName="Name21" presStyleCnt="0"/>
      <dgm:spPr/>
    </dgm:pt>
    <dgm:pt modelId="{BAD150AB-F56C-9A41-8839-A74A7BEFE6D3}" type="pres">
      <dgm:prSet presAssocID="{4B0BF6BD-939F-F144-9B93-4DC2DF88121C}" presName="level2Shape" presStyleLbl="node2" presStyleIdx="1" presStyleCnt="2" custScaleX="54596" custScaleY="23442"/>
      <dgm:spPr/>
    </dgm:pt>
    <dgm:pt modelId="{BA9A0BD0-9A48-5445-A3E3-5ED01E68B32B}" type="pres">
      <dgm:prSet presAssocID="{4B0BF6BD-939F-F144-9B93-4DC2DF88121C}" presName="hierChild3" presStyleCnt="0"/>
      <dgm:spPr/>
    </dgm:pt>
    <dgm:pt modelId="{9CEE5351-ABEB-7841-BACB-BC4B1404837B}" type="pres">
      <dgm:prSet presAssocID="{51911138-30EC-1A4D-867C-291C5DC73F5E}" presName="bgShapesFlow" presStyleCnt="0"/>
      <dgm:spPr/>
    </dgm:pt>
  </dgm:ptLst>
  <dgm:cxnLst>
    <dgm:cxn modelId="{5F9A5711-FC73-1C47-BA9D-64C32659EE08}" srcId="{51911138-30EC-1A4D-867C-291C5DC73F5E}" destId="{5FF53A09-1BBD-0842-B594-BF723AD1704F}" srcOrd="0" destOrd="0" parTransId="{553CC9B7-C3CC-BA46-8F7C-FD879D08798B}" sibTransId="{2DE13DD5-667D-564C-A102-EC9D79928A98}"/>
    <dgm:cxn modelId="{36F0B333-059C-1045-BEE7-CE670E95F56F}" srcId="{5FF53A09-1BBD-0842-B594-BF723AD1704F}" destId="{4B0BF6BD-939F-F144-9B93-4DC2DF88121C}" srcOrd="1" destOrd="0" parTransId="{7B596118-17CA-E541-9176-294482E96810}" sibTransId="{43309423-85C0-9548-AA8A-ED7A34B1A9C6}"/>
    <dgm:cxn modelId="{0A07413A-EB00-9F45-8E7F-600850256BF9}" type="presOf" srcId="{DBDE9E55-19EE-D340-9186-0C7A8C806D2D}" destId="{04D1F46A-6E6C-E647-A3A9-8954644C8793}" srcOrd="0" destOrd="0" presId="urn:microsoft.com/office/officeart/2005/8/layout/hierarchy6"/>
    <dgm:cxn modelId="{11BB2B3B-7F06-8347-A394-0A8B22EEC5B9}" type="presOf" srcId="{651D78D1-BABD-004F-A53F-E2212B8501A5}" destId="{643D9DD5-A805-E045-93CB-FE2CB7163F27}" srcOrd="0" destOrd="0" presId="urn:microsoft.com/office/officeart/2005/8/layout/hierarchy6"/>
    <dgm:cxn modelId="{C1525FA3-B66B-2841-9003-BB67D2CF5A4C}" type="presOf" srcId="{4B0BF6BD-939F-F144-9B93-4DC2DF88121C}" destId="{BAD150AB-F56C-9A41-8839-A74A7BEFE6D3}" srcOrd="0" destOrd="0" presId="urn:microsoft.com/office/officeart/2005/8/layout/hierarchy6"/>
    <dgm:cxn modelId="{68757ABD-2B9F-5349-9A17-19A7D6CD3942}" type="presOf" srcId="{5FF53A09-1BBD-0842-B594-BF723AD1704F}" destId="{CDA72741-A732-AD4E-B87D-AF7BFE483BA5}" srcOrd="0" destOrd="0" presId="urn:microsoft.com/office/officeart/2005/8/layout/hierarchy6"/>
    <dgm:cxn modelId="{DBD354C9-32B5-CE40-9894-B04CF7711D99}" type="presOf" srcId="{7B596118-17CA-E541-9176-294482E96810}" destId="{D29C5472-C000-9843-87CC-82A18C982039}" srcOrd="0" destOrd="0" presId="urn:microsoft.com/office/officeart/2005/8/layout/hierarchy6"/>
    <dgm:cxn modelId="{A2858DE6-2DBB-2443-B2BA-DB6D8010DEFD}" srcId="{5FF53A09-1BBD-0842-B594-BF723AD1704F}" destId="{651D78D1-BABD-004F-A53F-E2212B8501A5}" srcOrd="0" destOrd="0" parTransId="{DBDE9E55-19EE-D340-9186-0C7A8C806D2D}" sibTransId="{9A0820B0-DBE5-2B4B-AB5D-CD37A3FDC61B}"/>
    <dgm:cxn modelId="{674505F4-C9F4-354D-AD2C-6CF445427BAB}" type="presOf" srcId="{51911138-30EC-1A4D-867C-291C5DC73F5E}" destId="{9C61C253-2366-954F-9085-4D19FD113247}" srcOrd="0" destOrd="0" presId="urn:microsoft.com/office/officeart/2005/8/layout/hierarchy6"/>
    <dgm:cxn modelId="{46170465-13AE-464A-B7DD-402579C6B3E7}" type="presParOf" srcId="{9C61C253-2366-954F-9085-4D19FD113247}" destId="{3F35CB58-0729-6F4D-A1BC-6D77662CB043}" srcOrd="0" destOrd="0" presId="urn:microsoft.com/office/officeart/2005/8/layout/hierarchy6"/>
    <dgm:cxn modelId="{A840E06A-F510-7D4E-BBA7-6B6C6AA6B652}" type="presParOf" srcId="{3F35CB58-0729-6F4D-A1BC-6D77662CB043}" destId="{DC588EB0-1D9E-F445-8667-8915DE671CC6}" srcOrd="0" destOrd="0" presId="urn:microsoft.com/office/officeart/2005/8/layout/hierarchy6"/>
    <dgm:cxn modelId="{663A272D-BA60-EE44-BBCD-0A4BE7EACE40}" type="presParOf" srcId="{DC588EB0-1D9E-F445-8667-8915DE671CC6}" destId="{2B1BFADF-764B-1246-9A64-1128999D2942}" srcOrd="0" destOrd="0" presId="urn:microsoft.com/office/officeart/2005/8/layout/hierarchy6"/>
    <dgm:cxn modelId="{A1CF5841-2E3D-2C48-9D7B-18848B7F0949}" type="presParOf" srcId="{2B1BFADF-764B-1246-9A64-1128999D2942}" destId="{CDA72741-A732-AD4E-B87D-AF7BFE483BA5}" srcOrd="0" destOrd="0" presId="urn:microsoft.com/office/officeart/2005/8/layout/hierarchy6"/>
    <dgm:cxn modelId="{D86BBC4E-75F4-F540-AB78-1859359EEEE1}" type="presParOf" srcId="{2B1BFADF-764B-1246-9A64-1128999D2942}" destId="{E90B4CCA-2B68-4045-A625-14C5895CAB8C}" srcOrd="1" destOrd="0" presId="urn:microsoft.com/office/officeart/2005/8/layout/hierarchy6"/>
    <dgm:cxn modelId="{348DC06A-20A1-AD4B-A62F-F8A8AC7E37E2}" type="presParOf" srcId="{E90B4CCA-2B68-4045-A625-14C5895CAB8C}" destId="{04D1F46A-6E6C-E647-A3A9-8954644C8793}" srcOrd="0" destOrd="0" presId="urn:microsoft.com/office/officeart/2005/8/layout/hierarchy6"/>
    <dgm:cxn modelId="{B74192B2-EFBB-0748-A665-84C8EAD1E457}" type="presParOf" srcId="{E90B4CCA-2B68-4045-A625-14C5895CAB8C}" destId="{0DFB6CE7-F982-644B-B113-534CF07AE7D5}" srcOrd="1" destOrd="0" presId="urn:microsoft.com/office/officeart/2005/8/layout/hierarchy6"/>
    <dgm:cxn modelId="{A34590F9-20D8-8D4A-94A9-5B3E60D3200F}" type="presParOf" srcId="{0DFB6CE7-F982-644B-B113-534CF07AE7D5}" destId="{643D9DD5-A805-E045-93CB-FE2CB7163F27}" srcOrd="0" destOrd="0" presId="urn:microsoft.com/office/officeart/2005/8/layout/hierarchy6"/>
    <dgm:cxn modelId="{0DCC9359-2694-2744-A56A-D9F5C11FF0BC}" type="presParOf" srcId="{0DFB6CE7-F982-644B-B113-534CF07AE7D5}" destId="{B2A503BE-E3CC-BB40-9F0B-90FF1AD7C069}" srcOrd="1" destOrd="0" presId="urn:microsoft.com/office/officeart/2005/8/layout/hierarchy6"/>
    <dgm:cxn modelId="{2C6DB8B4-03E9-3545-9E44-E9CBA7C8BA4F}" type="presParOf" srcId="{E90B4CCA-2B68-4045-A625-14C5895CAB8C}" destId="{D29C5472-C000-9843-87CC-82A18C982039}" srcOrd="2" destOrd="0" presId="urn:microsoft.com/office/officeart/2005/8/layout/hierarchy6"/>
    <dgm:cxn modelId="{38C9928A-CEEC-3F4B-B694-D89A9A1EC524}" type="presParOf" srcId="{E90B4CCA-2B68-4045-A625-14C5895CAB8C}" destId="{3B2266FE-902F-1845-8F81-EDBB24AA747A}" srcOrd="3" destOrd="0" presId="urn:microsoft.com/office/officeart/2005/8/layout/hierarchy6"/>
    <dgm:cxn modelId="{7458A6F3-A1D1-0B49-A007-89B031265BCD}" type="presParOf" srcId="{3B2266FE-902F-1845-8F81-EDBB24AA747A}" destId="{BAD150AB-F56C-9A41-8839-A74A7BEFE6D3}" srcOrd="0" destOrd="0" presId="urn:microsoft.com/office/officeart/2005/8/layout/hierarchy6"/>
    <dgm:cxn modelId="{AB606066-1880-ED4A-9119-E1EFDEC8E303}" type="presParOf" srcId="{3B2266FE-902F-1845-8F81-EDBB24AA747A}" destId="{BA9A0BD0-9A48-5445-A3E3-5ED01E68B32B}" srcOrd="1" destOrd="0" presId="urn:microsoft.com/office/officeart/2005/8/layout/hierarchy6"/>
    <dgm:cxn modelId="{E84923D7-EFA1-5E49-BADA-6CE22EF1587A}" type="presParOf" srcId="{9C61C253-2366-954F-9085-4D19FD113247}" destId="{9CEE5351-ABEB-7841-BACB-BC4B1404837B}" srcOrd="1" destOrd="0" presId="urn:microsoft.com/office/officeart/2005/8/layout/hierarchy6"/>
  </dgm:cxnLst>
  <dgm:bg>
    <a:noFill/>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ABB6DDC-AC29-3F40-89F0-6908883E34CC}" type="doc">
      <dgm:prSet loTypeId="urn:microsoft.com/office/officeart/2005/8/layout/hierarchy3" loCatId="" qsTypeId="urn:microsoft.com/office/officeart/2005/8/quickstyle/simple1" qsCatId="simple" csTypeId="urn:microsoft.com/office/officeart/2005/8/colors/accent1_2" csCatId="accent1" phldr="1"/>
      <dgm:spPr/>
      <dgm:t>
        <a:bodyPr/>
        <a:lstStyle/>
        <a:p>
          <a:endParaRPr lang="en-GB"/>
        </a:p>
      </dgm:t>
    </dgm:pt>
    <dgm:pt modelId="{5749A30A-530F-DA49-AE78-62A6E06DDF90}">
      <dgm:prSet phldrT="[Text]"/>
      <dgm:spPr/>
      <dgm:t>
        <a:bodyPr/>
        <a:lstStyle/>
        <a:p>
          <a:r>
            <a:rPr lang="en-GB" dirty="0"/>
            <a:t>Other stakeholders</a:t>
          </a:r>
        </a:p>
      </dgm:t>
    </dgm:pt>
    <dgm:pt modelId="{C0AD2295-BE98-E243-A1D3-5E0E121B7831}" type="parTrans" cxnId="{B4D0D15B-4E69-2D4E-9306-C3DE929D6768}">
      <dgm:prSet/>
      <dgm:spPr/>
      <dgm:t>
        <a:bodyPr/>
        <a:lstStyle/>
        <a:p>
          <a:endParaRPr lang="en-GB"/>
        </a:p>
      </dgm:t>
    </dgm:pt>
    <dgm:pt modelId="{F2A45615-0280-2E46-B437-551538B5F1DD}" type="sibTrans" cxnId="{B4D0D15B-4E69-2D4E-9306-C3DE929D6768}">
      <dgm:prSet/>
      <dgm:spPr/>
      <dgm:t>
        <a:bodyPr/>
        <a:lstStyle/>
        <a:p>
          <a:endParaRPr lang="en-GB"/>
        </a:p>
      </dgm:t>
    </dgm:pt>
    <dgm:pt modelId="{2CFB56C9-DD12-D343-A3A7-04B04F099342}">
      <dgm:prSet phldrT="[Text]"/>
      <dgm:spPr/>
      <dgm:t>
        <a:bodyPr/>
        <a:lstStyle/>
        <a:p>
          <a:r>
            <a:rPr lang="en-GB" dirty="0"/>
            <a:t>Co-workers’ frustration or unhelpful comments</a:t>
          </a:r>
        </a:p>
      </dgm:t>
    </dgm:pt>
    <dgm:pt modelId="{B7EF83D9-4477-1841-9D5F-1532FA593E3A}" type="parTrans" cxnId="{D95D7728-83C6-E44C-A624-BE85B23D75F5}">
      <dgm:prSet/>
      <dgm:spPr/>
      <dgm:t>
        <a:bodyPr/>
        <a:lstStyle/>
        <a:p>
          <a:endParaRPr lang="en-GB"/>
        </a:p>
      </dgm:t>
    </dgm:pt>
    <dgm:pt modelId="{FA2A28D4-BF04-3640-A0FC-CFB8791E4C7D}" type="sibTrans" cxnId="{D95D7728-83C6-E44C-A624-BE85B23D75F5}">
      <dgm:prSet/>
      <dgm:spPr/>
      <dgm:t>
        <a:bodyPr/>
        <a:lstStyle/>
        <a:p>
          <a:endParaRPr lang="en-GB"/>
        </a:p>
      </dgm:t>
    </dgm:pt>
    <dgm:pt modelId="{AF58438A-8985-F049-B176-EBA6A0CA83AC}">
      <dgm:prSet phldrT="[Text]"/>
      <dgm:spPr/>
      <dgm:t>
        <a:bodyPr/>
        <a:lstStyle/>
        <a:p>
          <a:r>
            <a:rPr lang="en-GB" dirty="0"/>
            <a:t>Environment</a:t>
          </a:r>
        </a:p>
      </dgm:t>
    </dgm:pt>
    <dgm:pt modelId="{63934426-B212-E645-B770-5B70ECEFB9B3}" type="parTrans" cxnId="{7C2FA4DB-20A5-714B-B843-56E0A0D81087}">
      <dgm:prSet/>
      <dgm:spPr/>
      <dgm:t>
        <a:bodyPr/>
        <a:lstStyle/>
        <a:p>
          <a:endParaRPr lang="en-GB"/>
        </a:p>
      </dgm:t>
    </dgm:pt>
    <dgm:pt modelId="{3D25CEC7-2189-5049-AF31-AEB48428DDB0}" type="sibTrans" cxnId="{7C2FA4DB-20A5-714B-B843-56E0A0D81087}">
      <dgm:prSet/>
      <dgm:spPr/>
      <dgm:t>
        <a:bodyPr/>
        <a:lstStyle/>
        <a:p>
          <a:endParaRPr lang="en-GB"/>
        </a:p>
      </dgm:t>
    </dgm:pt>
    <dgm:pt modelId="{BFA55E02-853E-5F4A-B04E-1C31E51E7166}">
      <dgm:prSet phldrT="[Text]"/>
      <dgm:spPr/>
      <dgm:t>
        <a:bodyPr/>
        <a:lstStyle/>
        <a:p>
          <a:r>
            <a:rPr lang="en-GB" dirty="0"/>
            <a:t>Organisational changes during stroke survivor’s absence</a:t>
          </a:r>
        </a:p>
      </dgm:t>
    </dgm:pt>
    <dgm:pt modelId="{8A47B51C-143C-1040-821A-B3EE3C1217D7}" type="parTrans" cxnId="{919C43FC-639B-EC42-9865-51A712A01C65}">
      <dgm:prSet/>
      <dgm:spPr/>
      <dgm:t>
        <a:bodyPr/>
        <a:lstStyle/>
        <a:p>
          <a:endParaRPr lang="en-GB"/>
        </a:p>
      </dgm:t>
    </dgm:pt>
    <dgm:pt modelId="{4E9A0412-7095-5B45-8655-911D107FFD6F}" type="sibTrans" cxnId="{919C43FC-639B-EC42-9865-51A712A01C65}">
      <dgm:prSet/>
      <dgm:spPr/>
      <dgm:t>
        <a:bodyPr/>
        <a:lstStyle/>
        <a:p>
          <a:endParaRPr lang="en-GB"/>
        </a:p>
      </dgm:t>
    </dgm:pt>
    <dgm:pt modelId="{28C5DEC7-AC02-E747-B72D-9C5AACC4E1B0}">
      <dgm:prSet phldrT="[Text]"/>
      <dgm:spPr/>
      <dgm:t>
        <a:bodyPr/>
        <a:lstStyle/>
        <a:p>
          <a:r>
            <a:rPr lang="en-GB" dirty="0"/>
            <a:t>Employers</a:t>
          </a:r>
        </a:p>
      </dgm:t>
    </dgm:pt>
    <dgm:pt modelId="{23A6025D-27B2-224F-884E-07012161F051}" type="sibTrans" cxnId="{DED962A0-BBAB-9146-AA64-87F4EED0DD3F}">
      <dgm:prSet/>
      <dgm:spPr/>
      <dgm:t>
        <a:bodyPr/>
        <a:lstStyle/>
        <a:p>
          <a:endParaRPr lang="en-GB"/>
        </a:p>
      </dgm:t>
    </dgm:pt>
    <dgm:pt modelId="{C063276B-ACFF-0540-99D1-A7744BE6256D}" type="parTrans" cxnId="{DED962A0-BBAB-9146-AA64-87F4EED0DD3F}">
      <dgm:prSet/>
      <dgm:spPr/>
      <dgm:t>
        <a:bodyPr/>
        <a:lstStyle/>
        <a:p>
          <a:endParaRPr lang="en-GB"/>
        </a:p>
      </dgm:t>
    </dgm:pt>
    <dgm:pt modelId="{BA2C3760-2357-2A4D-8C83-43A51615C9E0}">
      <dgm:prSet phldrT="[Text]"/>
      <dgm:spPr/>
      <dgm:t>
        <a:bodyPr/>
        <a:lstStyle/>
        <a:p>
          <a:r>
            <a:rPr lang="en-GB" dirty="0"/>
            <a:t>Under/over-estimated stroke survivor’s abilities</a:t>
          </a:r>
        </a:p>
      </dgm:t>
    </dgm:pt>
    <dgm:pt modelId="{FE239E94-3C93-8349-A767-339E558E8A0C}" type="sibTrans" cxnId="{A68C6267-8253-954D-B7B8-990EEAA53C0E}">
      <dgm:prSet/>
      <dgm:spPr/>
      <dgm:t>
        <a:bodyPr/>
        <a:lstStyle/>
        <a:p>
          <a:endParaRPr lang="en-GB"/>
        </a:p>
      </dgm:t>
    </dgm:pt>
    <dgm:pt modelId="{F7312B39-25DB-F743-A46B-16D758636697}" type="parTrans" cxnId="{A68C6267-8253-954D-B7B8-990EEAA53C0E}">
      <dgm:prSet/>
      <dgm:spPr/>
      <dgm:t>
        <a:bodyPr/>
        <a:lstStyle/>
        <a:p>
          <a:endParaRPr lang="en-GB"/>
        </a:p>
      </dgm:t>
    </dgm:pt>
    <dgm:pt modelId="{65635842-9A43-6E43-92B9-7FA472CAB87B}">
      <dgm:prSet phldrT="[Text]"/>
      <dgm:spPr/>
      <dgm:t>
        <a:bodyPr/>
        <a:lstStyle/>
        <a:p>
          <a:r>
            <a:rPr lang="en-GB" dirty="0"/>
            <a:t>Hesitated over accommodations</a:t>
          </a:r>
        </a:p>
      </dgm:t>
    </dgm:pt>
    <dgm:pt modelId="{0573B866-2D2F-2E4C-8BE4-5A285456F0DD}" type="sibTrans" cxnId="{43677523-D37B-8A41-B6CA-56E0EDF5C043}">
      <dgm:prSet/>
      <dgm:spPr/>
      <dgm:t>
        <a:bodyPr/>
        <a:lstStyle/>
        <a:p>
          <a:endParaRPr lang="en-GB"/>
        </a:p>
      </dgm:t>
    </dgm:pt>
    <dgm:pt modelId="{456745DC-20E7-6B47-AB5B-932BE987DF08}" type="parTrans" cxnId="{43677523-D37B-8A41-B6CA-56E0EDF5C043}">
      <dgm:prSet/>
      <dgm:spPr/>
      <dgm:t>
        <a:bodyPr/>
        <a:lstStyle/>
        <a:p>
          <a:endParaRPr lang="en-GB"/>
        </a:p>
      </dgm:t>
    </dgm:pt>
    <dgm:pt modelId="{66ED4F10-02C4-3248-92E9-F37ABB59FF52}">
      <dgm:prSet phldrT="[Text]"/>
      <dgm:spPr/>
      <dgm:t>
        <a:bodyPr/>
        <a:lstStyle/>
        <a:p>
          <a:r>
            <a:rPr lang="en-GB" dirty="0"/>
            <a:t>Inadequate support for emotional lability</a:t>
          </a:r>
        </a:p>
      </dgm:t>
    </dgm:pt>
    <dgm:pt modelId="{8AC04BFC-8357-E248-8E76-56CD9BE08D65}" type="sibTrans" cxnId="{DC624A84-90ED-8641-8303-0D58C57B4D28}">
      <dgm:prSet/>
      <dgm:spPr/>
      <dgm:t>
        <a:bodyPr/>
        <a:lstStyle/>
        <a:p>
          <a:endParaRPr lang="en-GB"/>
        </a:p>
      </dgm:t>
    </dgm:pt>
    <dgm:pt modelId="{AE26C84F-2DC1-1E45-86FD-42B2C80156C6}" type="parTrans" cxnId="{DC624A84-90ED-8641-8303-0D58C57B4D28}">
      <dgm:prSet/>
      <dgm:spPr/>
      <dgm:t>
        <a:bodyPr/>
        <a:lstStyle/>
        <a:p>
          <a:endParaRPr lang="en-GB"/>
        </a:p>
      </dgm:t>
    </dgm:pt>
    <dgm:pt modelId="{92910191-8820-534F-BDB8-B500056B962F}">
      <dgm:prSet phldrT="[Text]"/>
      <dgm:spPr/>
      <dgm:t>
        <a:bodyPr/>
        <a:lstStyle/>
        <a:p>
          <a:r>
            <a:rPr lang="en-GB" dirty="0"/>
            <a:t>Unable to carry out difficult conversations</a:t>
          </a:r>
        </a:p>
      </dgm:t>
    </dgm:pt>
    <dgm:pt modelId="{193A5951-B5E1-2B40-8FA8-853B4BB71713}" type="sibTrans" cxnId="{919C8893-E54B-3D48-984B-EC1B653E290E}">
      <dgm:prSet/>
      <dgm:spPr/>
      <dgm:t>
        <a:bodyPr/>
        <a:lstStyle/>
        <a:p>
          <a:endParaRPr lang="en-GB"/>
        </a:p>
      </dgm:t>
    </dgm:pt>
    <dgm:pt modelId="{9B6BCE3E-6191-BA4F-87CD-2C3AF790DFD7}" type="parTrans" cxnId="{919C8893-E54B-3D48-984B-EC1B653E290E}">
      <dgm:prSet/>
      <dgm:spPr/>
      <dgm:t>
        <a:bodyPr/>
        <a:lstStyle/>
        <a:p>
          <a:endParaRPr lang="en-GB"/>
        </a:p>
      </dgm:t>
    </dgm:pt>
    <dgm:pt modelId="{BE8A407D-89A6-4342-9548-395DBE0FF953}">
      <dgm:prSet phldrT="[Text]"/>
      <dgm:spPr/>
      <dgm:t>
        <a:bodyPr/>
        <a:lstStyle/>
        <a:p>
          <a:r>
            <a:rPr lang="en-GB" dirty="0"/>
            <a:t>Did not keep stroke survivor informed about plans</a:t>
          </a:r>
        </a:p>
      </dgm:t>
    </dgm:pt>
    <dgm:pt modelId="{E724CA45-0E98-4144-AA93-05E0557DD106}" type="sibTrans" cxnId="{326E98CD-6070-4644-8A69-EDE5713B5101}">
      <dgm:prSet/>
      <dgm:spPr/>
      <dgm:t>
        <a:bodyPr/>
        <a:lstStyle/>
        <a:p>
          <a:endParaRPr lang="en-GB"/>
        </a:p>
      </dgm:t>
    </dgm:pt>
    <dgm:pt modelId="{AFE11E36-0BBC-B44B-94C4-5C25BE2FF506}" type="parTrans" cxnId="{326E98CD-6070-4644-8A69-EDE5713B5101}">
      <dgm:prSet/>
      <dgm:spPr/>
      <dgm:t>
        <a:bodyPr/>
        <a:lstStyle/>
        <a:p>
          <a:endParaRPr lang="en-GB"/>
        </a:p>
      </dgm:t>
    </dgm:pt>
    <dgm:pt modelId="{CF1EEE21-B82A-9642-A4E3-F14C0CD53AA7}">
      <dgm:prSet phldrT="[Text]"/>
      <dgm:spPr/>
      <dgm:t>
        <a:bodyPr/>
        <a:lstStyle/>
        <a:p>
          <a:r>
            <a:rPr lang="en-GB" dirty="0"/>
            <a:t> Stroke survivor did not disclose limitations</a:t>
          </a:r>
        </a:p>
      </dgm:t>
    </dgm:pt>
    <dgm:pt modelId="{28FB48BB-88A8-3D43-AD29-F596162DE9B4}" type="parTrans" cxnId="{B9BBB353-798C-9D4D-B8B2-A3A355A9C873}">
      <dgm:prSet/>
      <dgm:spPr/>
      <dgm:t>
        <a:bodyPr/>
        <a:lstStyle/>
        <a:p>
          <a:endParaRPr lang="en-GB"/>
        </a:p>
      </dgm:t>
    </dgm:pt>
    <dgm:pt modelId="{680A7B1F-990F-6940-93E8-8438D6CDB029}" type="sibTrans" cxnId="{B9BBB353-798C-9D4D-B8B2-A3A355A9C873}">
      <dgm:prSet/>
      <dgm:spPr/>
      <dgm:t>
        <a:bodyPr/>
        <a:lstStyle/>
        <a:p>
          <a:endParaRPr lang="en-GB"/>
        </a:p>
      </dgm:t>
    </dgm:pt>
    <dgm:pt modelId="{B02A998E-B045-7842-80A3-743A37062396}">
      <dgm:prSet phldrT="[Text]"/>
      <dgm:spPr/>
      <dgm:t>
        <a:bodyPr/>
        <a:lstStyle/>
        <a:p>
          <a:r>
            <a:rPr lang="en-GB" dirty="0"/>
            <a:t>Stroke survivor rushed to return to work</a:t>
          </a:r>
        </a:p>
      </dgm:t>
    </dgm:pt>
    <dgm:pt modelId="{54096BF1-4A8E-0543-A783-DADB82A8E1A6}" type="parTrans" cxnId="{E70402DB-5BCD-6D4F-A91F-E480E9FBA4D3}">
      <dgm:prSet/>
      <dgm:spPr/>
      <dgm:t>
        <a:bodyPr/>
        <a:lstStyle/>
        <a:p>
          <a:endParaRPr lang="en-GB"/>
        </a:p>
      </dgm:t>
    </dgm:pt>
    <dgm:pt modelId="{7E4EFAEE-91FD-F54D-899D-6396ED270CBD}" type="sibTrans" cxnId="{E70402DB-5BCD-6D4F-A91F-E480E9FBA4D3}">
      <dgm:prSet/>
      <dgm:spPr/>
      <dgm:t>
        <a:bodyPr/>
        <a:lstStyle/>
        <a:p>
          <a:endParaRPr lang="en-GB"/>
        </a:p>
      </dgm:t>
    </dgm:pt>
    <dgm:pt modelId="{269D62A8-BF61-AA4B-BDEA-CA191D9C4364}">
      <dgm:prSet phldrT="[Text]"/>
      <dgm:spPr/>
      <dgm:t>
        <a:bodyPr/>
        <a:lstStyle/>
        <a:p>
          <a:r>
            <a:rPr lang="en-GB" dirty="0"/>
            <a:t>Stroke survivor did not engage with employer</a:t>
          </a:r>
        </a:p>
      </dgm:t>
    </dgm:pt>
    <dgm:pt modelId="{3A1A349C-BDFB-8E49-A4E0-A547F70978B7}" type="parTrans" cxnId="{1E8ACBE6-CF27-A34D-ACE2-48C022D0DD42}">
      <dgm:prSet/>
      <dgm:spPr/>
      <dgm:t>
        <a:bodyPr/>
        <a:lstStyle/>
        <a:p>
          <a:endParaRPr lang="en-GB"/>
        </a:p>
      </dgm:t>
    </dgm:pt>
    <dgm:pt modelId="{CC0FCB48-9A8E-6844-B2F7-639F3824525A}" type="sibTrans" cxnId="{1E8ACBE6-CF27-A34D-ACE2-48C022D0DD42}">
      <dgm:prSet/>
      <dgm:spPr/>
      <dgm:t>
        <a:bodyPr/>
        <a:lstStyle/>
        <a:p>
          <a:endParaRPr lang="en-GB"/>
        </a:p>
      </dgm:t>
    </dgm:pt>
    <dgm:pt modelId="{1F81F7F6-4DF8-0745-A017-4F5AFA0EBEE8}">
      <dgm:prSet phldrT="[Text]"/>
      <dgm:spPr/>
      <dgm:t>
        <a:bodyPr/>
        <a:lstStyle/>
        <a:p>
          <a:r>
            <a:rPr lang="en-GB" dirty="0"/>
            <a:t>COVID-19: Online meetings, short staffing</a:t>
          </a:r>
        </a:p>
      </dgm:t>
    </dgm:pt>
    <dgm:pt modelId="{ECE77320-C4C2-384B-A054-37E4991F2EF6}" type="parTrans" cxnId="{0DDBC871-666E-584A-A058-67B07941D466}">
      <dgm:prSet/>
      <dgm:spPr/>
      <dgm:t>
        <a:bodyPr/>
        <a:lstStyle/>
        <a:p>
          <a:endParaRPr lang="en-GB"/>
        </a:p>
      </dgm:t>
    </dgm:pt>
    <dgm:pt modelId="{216A7744-EA1A-8E4A-B7F3-812EFFDFFDC2}" type="sibTrans" cxnId="{0DDBC871-666E-584A-A058-67B07941D466}">
      <dgm:prSet/>
      <dgm:spPr/>
      <dgm:t>
        <a:bodyPr/>
        <a:lstStyle/>
        <a:p>
          <a:endParaRPr lang="en-GB"/>
        </a:p>
      </dgm:t>
    </dgm:pt>
    <dgm:pt modelId="{ED41572A-8682-C041-94E5-1D3974A8A47B}" type="pres">
      <dgm:prSet presAssocID="{2ABB6DDC-AC29-3F40-89F0-6908883E34CC}" presName="diagram" presStyleCnt="0">
        <dgm:presLayoutVars>
          <dgm:chPref val="1"/>
          <dgm:dir/>
          <dgm:animOne val="branch"/>
          <dgm:animLvl val="lvl"/>
          <dgm:resizeHandles/>
        </dgm:presLayoutVars>
      </dgm:prSet>
      <dgm:spPr/>
    </dgm:pt>
    <dgm:pt modelId="{974634A6-13C9-7A43-997A-78F33B61B4D0}" type="pres">
      <dgm:prSet presAssocID="{28C5DEC7-AC02-E747-B72D-9C5AACC4E1B0}" presName="root" presStyleCnt="0"/>
      <dgm:spPr/>
    </dgm:pt>
    <dgm:pt modelId="{C02E796D-1DE8-F34A-8A64-9C9380071839}" type="pres">
      <dgm:prSet presAssocID="{28C5DEC7-AC02-E747-B72D-9C5AACC4E1B0}" presName="rootComposite" presStyleCnt="0"/>
      <dgm:spPr/>
    </dgm:pt>
    <dgm:pt modelId="{C170BB78-143D-4F4A-B4B6-FF989210B226}" type="pres">
      <dgm:prSet presAssocID="{28C5DEC7-AC02-E747-B72D-9C5AACC4E1B0}" presName="rootText" presStyleLbl="node1" presStyleIdx="0" presStyleCnt="3"/>
      <dgm:spPr/>
    </dgm:pt>
    <dgm:pt modelId="{97366EEE-17F2-4441-8A4F-BFD509BF692C}" type="pres">
      <dgm:prSet presAssocID="{28C5DEC7-AC02-E747-B72D-9C5AACC4E1B0}" presName="rootConnector" presStyleLbl="node1" presStyleIdx="0" presStyleCnt="3"/>
      <dgm:spPr/>
    </dgm:pt>
    <dgm:pt modelId="{E5871C1C-D0A1-8D4E-8E72-C93BD1A54B22}" type="pres">
      <dgm:prSet presAssocID="{28C5DEC7-AC02-E747-B72D-9C5AACC4E1B0}" presName="childShape" presStyleCnt="0"/>
      <dgm:spPr/>
    </dgm:pt>
    <dgm:pt modelId="{69B69967-8B70-E840-BEAB-9793DC62FA6D}" type="pres">
      <dgm:prSet presAssocID="{F7312B39-25DB-F743-A46B-16D758636697}" presName="Name13" presStyleLbl="parChTrans1D2" presStyleIdx="0" presStyleCnt="11"/>
      <dgm:spPr/>
    </dgm:pt>
    <dgm:pt modelId="{E7777CA4-E7E3-5D46-AA7C-9875BCFE4BC0}" type="pres">
      <dgm:prSet presAssocID="{BA2C3760-2357-2A4D-8C83-43A51615C9E0}" presName="childText" presStyleLbl="bgAcc1" presStyleIdx="0" presStyleCnt="11">
        <dgm:presLayoutVars>
          <dgm:bulletEnabled val="1"/>
        </dgm:presLayoutVars>
      </dgm:prSet>
      <dgm:spPr/>
    </dgm:pt>
    <dgm:pt modelId="{24C7CE27-3030-EA4B-9002-B40687265D70}" type="pres">
      <dgm:prSet presAssocID="{456745DC-20E7-6B47-AB5B-932BE987DF08}" presName="Name13" presStyleLbl="parChTrans1D2" presStyleIdx="1" presStyleCnt="11"/>
      <dgm:spPr/>
    </dgm:pt>
    <dgm:pt modelId="{9E8AACF8-C03F-D944-8F85-7EEA920E8BB1}" type="pres">
      <dgm:prSet presAssocID="{65635842-9A43-6E43-92B9-7FA472CAB87B}" presName="childText" presStyleLbl="bgAcc1" presStyleIdx="1" presStyleCnt="11">
        <dgm:presLayoutVars>
          <dgm:bulletEnabled val="1"/>
        </dgm:presLayoutVars>
      </dgm:prSet>
      <dgm:spPr/>
    </dgm:pt>
    <dgm:pt modelId="{566DF376-DDD1-A94B-90C0-360BDCF73F2A}" type="pres">
      <dgm:prSet presAssocID="{AE26C84F-2DC1-1E45-86FD-42B2C80156C6}" presName="Name13" presStyleLbl="parChTrans1D2" presStyleIdx="2" presStyleCnt="11"/>
      <dgm:spPr/>
    </dgm:pt>
    <dgm:pt modelId="{2114A5F9-E328-4A49-AAB6-38CBFABB4455}" type="pres">
      <dgm:prSet presAssocID="{66ED4F10-02C4-3248-92E9-F37ABB59FF52}" presName="childText" presStyleLbl="bgAcc1" presStyleIdx="2" presStyleCnt="11">
        <dgm:presLayoutVars>
          <dgm:bulletEnabled val="1"/>
        </dgm:presLayoutVars>
      </dgm:prSet>
      <dgm:spPr/>
    </dgm:pt>
    <dgm:pt modelId="{A36A35BD-1FEC-AF40-9C50-F33AE18663D4}" type="pres">
      <dgm:prSet presAssocID="{9B6BCE3E-6191-BA4F-87CD-2C3AF790DFD7}" presName="Name13" presStyleLbl="parChTrans1D2" presStyleIdx="3" presStyleCnt="11"/>
      <dgm:spPr/>
    </dgm:pt>
    <dgm:pt modelId="{21F88F93-A46B-0C4D-A0C0-95A7CBCFFE8B}" type="pres">
      <dgm:prSet presAssocID="{92910191-8820-534F-BDB8-B500056B962F}" presName="childText" presStyleLbl="bgAcc1" presStyleIdx="3" presStyleCnt="11">
        <dgm:presLayoutVars>
          <dgm:bulletEnabled val="1"/>
        </dgm:presLayoutVars>
      </dgm:prSet>
      <dgm:spPr/>
    </dgm:pt>
    <dgm:pt modelId="{768C36A5-7401-8D48-8E7D-4343B91667B6}" type="pres">
      <dgm:prSet presAssocID="{AFE11E36-0BBC-B44B-94C4-5C25BE2FF506}" presName="Name13" presStyleLbl="parChTrans1D2" presStyleIdx="4" presStyleCnt="11"/>
      <dgm:spPr/>
    </dgm:pt>
    <dgm:pt modelId="{21215B2B-18DA-394A-900D-E1594C2F2F8E}" type="pres">
      <dgm:prSet presAssocID="{BE8A407D-89A6-4342-9548-395DBE0FF953}" presName="childText" presStyleLbl="bgAcc1" presStyleIdx="4" presStyleCnt="11">
        <dgm:presLayoutVars>
          <dgm:bulletEnabled val="1"/>
        </dgm:presLayoutVars>
      </dgm:prSet>
      <dgm:spPr/>
    </dgm:pt>
    <dgm:pt modelId="{FFA6147D-C5A0-C14D-AA9A-DD4905E4C178}" type="pres">
      <dgm:prSet presAssocID="{5749A30A-530F-DA49-AE78-62A6E06DDF90}" presName="root" presStyleCnt="0"/>
      <dgm:spPr/>
    </dgm:pt>
    <dgm:pt modelId="{B61E19F3-E2A7-394B-A918-84B7CB75F860}" type="pres">
      <dgm:prSet presAssocID="{5749A30A-530F-DA49-AE78-62A6E06DDF90}" presName="rootComposite" presStyleCnt="0"/>
      <dgm:spPr/>
    </dgm:pt>
    <dgm:pt modelId="{15F14922-EE36-714A-9269-9486B2328FDE}" type="pres">
      <dgm:prSet presAssocID="{5749A30A-530F-DA49-AE78-62A6E06DDF90}" presName="rootText" presStyleLbl="node1" presStyleIdx="1" presStyleCnt="3"/>
      <dgm:spPr/>
    </dgm:pt>
    <dgm:pt modelId="{9C257A7C-DF56-8443-9E6F-6FC323059B27}" type="pres">
      <dgm:prSet presAssocID="{5749A30A-530F-DA49-AE78-62A6E06DDF90}" presName="rootConnector" presStyleLbl="node1" presStyleIdx="1" presStyleCnt="3"/>
      <dgm:spPr/>
    </dgm:pt>
    <dgm:pt modelId="{F7016956-E379-0A42-A76D-5B0CC6002FAF}" type="pres">
      <dgm:prSet presAssocID="{5749A30A-530F-DA49-AE78-62A6E06DDF90}" presName="childShape" presStyleCnt="0"/>
      <dgm:spPr/>
    </dgm:pt>
    <dgm:pt modelId="{E5FF7490-CBE0-0C45-B827-5ECD193026C4}" type="pres">
      <dgm:prSet presAssocID="{B7EF83D9-4477-1841-9D5F-1532FA593E3A}" presName="Name13" presStyleLbl="parChTrans1D2" presStyleIdx="5" presStyleCnt="11"/>
      <dgm:spPr/>
    </dgm:pt>
    <dgm:pt modelId="{EFC08DF1-7AE0-3048-B4D3-6528ECAC975E}" type="pres">
      <dgm:prSet presAssocID="{2CFB56C9-DD12-D343-A3A7-04B04F099342}" presName="childText" presStyleLbl="bgAcc1" presStyleIdx="5" presStyleCnt="11">
        <dgm:presLayoutVars>
          <dgm:bulletEnabled val="1"/>
        </dgm:presLayoutVars>
      </dgm:prSet>
      <dgm:spPr/>
    </dgm:pt>
    <dgm:pt modelId="{2972CA2D-C8C0-3043-B2DB-0CB89AEFBEDA}" type="pres">
      <dgm:prSet presAssocID="{28FB48BB-88A8-3D43-AD29-F596162DE9B4}" presName="Name13" presStyleLbl="parChTrans1D2" presStyleIdx="6" presStyleCnt="11"/>
      <dgm:spPr/>
    </dgm:pt>
    <dgm:pt modelId="{051A15E8-9926-244E-A7DA-5CE5D8DD7AA6}" type="pres">
      <dgm:prSet presAssocID="{CF1EEE21-B82A-9642-A4E3-F14C0CD53AA7}" presName="childText" presStyleLbl="bgAcc1" presStyleIdx="6" presStyleCnt="11">
        <dgm:presLayoutVars>
          <dgm:bulletEnabled val="1"/>
        </dgm:presLayoutVars>
      </dgm:prSet>
      <dgm:spPr/>
    </dgm:pt>
    <dgm:pt modelId="{5AA11E0E-F689-414A-BD7C-A681E198E1CF}" type="pres">
      <dgm:prSet presAssocID="{54096BF1-4A8E-0543-A783-DADB82A8E1A6}" presName="Name13" presStyleLbl="parChTrans1D2" presStyleIdx="7" presStyleCnt="11"/>
      <dgm:spPr/>
    </dgm:pt>
    <dgm:pt modelId="{47F34AB1-3A35-F345-A068-333D6E6AE62D}" type="pres">
      <dgm:prSet presAssocID="{B02A998E-B045-7842-80A3-743A37062396}" presName="childText" presStyleLbl="bgAcc1" presStyleIdx="7" presStyleCnt="11">
        <dgm:presLayoutVars>
          <dgm:bulletEnabled val="1"/>
        </dgm:presLayoutVars>
      </dgm:prSet>
      <dgm:spPr/>
    </dgm:pt>
    <dgm:pt modelId="{F95C44FA-630C-4740-AA21-D13A7B9D8A86}" type="pres">
      <dgm:prSet presAssocID="{3A1A349C-BDFB-8E49-A4E0-A547F70978B7}" presName="Name13" presStyleLbl="parChTrans1D2" presStyleIdx="8" presStyleCnt="11"/>
      <dgm:spPr/>
    </dgm:pt>
    <dgm:pt modelId="{76699D37-DEC3-5943-BA2E-2ECC560944CD}" type="pres">
      <dgm:prSet presAssocID="{269D62A8-BF61-AA4B-BDEA-CA191D9C4364}" presName="childText" presStyleLbl="bgAcc1" presStyleIdx="8" presStyleCnt="11">
        <dgm:presLayoutVars>
          <dgm:bulletEnabled val="1"/>
        </dgm:presLayoutVars>
      </dgm:prSet>
      <dgm:spPr/>
    </dgm:pt>
    <dgm:pt modelId="{6A0D0CE8-7498-DA43-BF19-E96EAE449499}" type="pres">
      <dgm:prSet presAssocID="{AF58438A-8985-F049-B176-EBA6A0CA83AC}" presName="root" presStyleCnt="0"/>
      <dgm:spPr/>
    </dgm:pt>
    <dgm:pt modelId="{3AF3C135-60AC-4E49-925E-498F39BDA55D}" type="pres">
      <dgm:prSet presAssocID="{AF58438A-8985-F049-B176-EBA6A0CA83AC}" presName="rootComposite" presStyleCnt="0"/>
      <dgm:spPr/>
    </dgm:pt>
    <dgm:pt modelId="{BF1FE955-03CE-304E-B800-AD6C731ADE68}" type="pres">
      <dgm:prSet presAssocID="{AF58438A-8985-F049-B176-EBA6A0CA83AC}" presName="rootText" presStyleLbl="node1" presStyleIdx="2" presStyleCnt="3"/>
      <dgm:spPr/>
    </dgm:pt>
    <dgm:pt modelId="{1D8346B0-DD55-8F43-9A7E-9E31D6D8CDDA}" type="pres">
      <dgm:prSet presAssocID="{AF58438A-8985-F049-B176-EBA6A0CA83AC}" presName="rootConnector" presStyleLbl="node1" presStyleIdx="2" presStyleCnt="3"/>
      <dgm:spPr/>
    </dgm:pt>
    <dgm:pt modelId="{4A4FC3B7-1C8C-5247-886D-E3C1EC460D4E}" type="pres">
      <dgm:prSet presAssocID="{AF58438A-8985-F049-B176-EBA6A0CA83AC}" presName="childShape" presStyleCnt="0"/>
      <dgm:spPr/>
    </dgm:pt>
    <dgm:pt modelId="{C073B755-E820-8D4D-9577-8C45A84A06EE}" type="pres">
      <dgm:prSet presAssocID="{8A47B51C-143C-1040-821A-B3EE3C1217D7}" presName="Name13" presStyleLbl="parChTrans1D2" presStyleIdx="9" presStyleCnt="11"/>
      <dgm:spPr/>
    </dgm:pt>
    <dgm:pt modelId="{702D27C2-175E-8F4F-AF09-785DAF850617}" type="pres">
      <dgm:prSet presAssocID="{BFA55E02-853E-5F4A-B04E-1C31E51E7166}" presName="childText" presStyleLbl="bgAcc1" presStyleIdx="9" presStyleCnt="11">
        <dgm:presLayoutVars>
          <dgm:bulletEnabled val="1"/>
        </dgm:presLayoutVars>
      </dgm:prSet>
      <dgm:spPr/>
    </dgm:pt>
    <dgm:pt modelId="{BF647EA6-C13F-B34D-90B4-FF17834C6AF7}" type="pres">
      <dgm:prSet presAssocID="{ECE77320-C4C2-384B-A054-37E4991F2EF6}" presName="Name13" presStyleLbl="parChTrans1D2" presStyleIdx="10" presStyleCnt="11"/>
      <dgm:spPr/>
    </dgm:pt>
    <dgm:pt modelId="{3972EFD3-A9C8-7746-9415-571799DCFF32}" type="pres">
      <dgm:prSet presAssocID="{1F81F7F6-4DF8-0745-A017-4F5AFA0EBEE8}" presName="childText" presStyleLbl="bgAcc1" presStyleIdx="10" presStyleCnt="11">
        <dgm:presLayoutVars>
          <dgm:bulletEnabled val="1"/>
        </dgm:presLayoutVars>
      </dgm:prSet>
      <dgm:spPr/>
    </dgm:pt>
  </dgm:ptLst>
  <dgm:cxnLst>
    <dgm:cxn modelId="{E39E0620-D535-3F4D-BFBE-3F670E0964A8}" type="presOf" srcId="{2CFB56C9-DD12-D343-A3A7-04B04F099342}" destId="{EFC08DF1-7AE0-3048-B4D3-6528ECAC975E}" srcOrd="0" destOrd="0" presId="urn:microsoft.com/office/officeart/2005/8/layout/hierarchy3"/>
    <dgm:cxn modelId="{43677523-D37B-8A41-B6CA-56E0EDF5C043}" srcId="{28C5DEC7-AC02-E747-B72D-9C5AACC4E1B0}" destId="{65635842-9A43-6E43-92B9-7FA472CAB87B}" srcOrd="1" destOrd="0" parTransId="{456745DC-20E7-6B47-AB5B-932BE987DF08}" sibTransId="{0573B866-2D2F-2E4C-8BE4-5A285456F0DD}"/>
    <dgm:cxn modelId="{50827327-2E8B-1E4E-B418-69441C2EE5D0}" type="presOf" srcId="{F7312B39-25DB-F743-A46B-16D758636697}" destId="{69B69967-8B70-E840-BEAB-9793DC62FA6D}" srcOrd="0" destOrd="0" presId="urn:microsoft.com/office/officeart/2005/8/layout/hierarchy3"/>
    <dgm:cxn modelId="{D95D7728-83C6-E44C-A624-BE85B23D75F5}" srcId="{5749A30A-530F-DA49-AE78-62A6E06DDF90}" destId="{2CFB56C9-DD12-D343-A3A7-04B04F099342}" srcOrd="0" destOrd="0" parTransId="{B7EF83D9-4477-1841-9D5F-1532FA593E3A}" sibTransId="{FA2A28D4-BF04-3640-A0FC-CFB8791E4C7D}"/>
    <dgm:cxn modelId="{19967D28-B450-654C-839F-3B2200734890}" type="presOf" srcId="{1F81F7F6-4DF8-0745-A017-4F5AFA0EBEE8}" destId="{3972EFD3-A9C8-7746-9415-571799DCFF32}" srcOrd="0" destOrd="0" presId="urn:microsoft.com/office/officeart/2005/8/layout/hierarchy3"/>
    <dgm:cxn modelId="{0CF09633-B039-E94E-B7C3-CA9A068D79FD}" type="presOf" srcId="{AE26C84F-2DC1-1E45-86FD-42B2C80156C6}" destId="{566DF376-DDD1-A94B-90C0-360BDCF73F2A}" srcOrd="0" destOrd="0" presId="urn:microsoft.com/office/officeart/2005/8/layout/hierarchy3"/>
    <dgm:cxn modelId="{7039593F-42CC-FC44-92C1-46181431B688}" type="presOf" srcId="{B7EF83D9-4477-1841-9D5F-1532FA593E3A}" destId="{E5FF7490-CBE0-0C45-B827-5ECD193026C4}" srcOrd="0" destOrd="0" presId="urn:microsoft.com/office/officeart/2005/8/layout/hierarchy3"/>
    <dgm:cxn modelId="{84277D4D-1825-CF44-B95B-8ECF75B1F71F}" type="presOf" srcId="{92910191-8820-534F-BDB8-B500056B962F}" destId="{21F88F93-A46B-0C4D-A0C0-95A7CBCFFE8B}" srcOrd="0" destOrd="0" presId="urn:microsoft.com/office/officeart/2005/8/layout/hierarchy3"/>
    <dgm:cxn modelId="{5CF0F451-4AFB-4144-89C9-0DC3FCE528D7}" type="presOf" srcId="{456745DC-20E7-6B47-AB5B-932BE987DF08}" destId="{24C7CE27-3030-EA4B-9002-B40687265D70}" srcOrd="0" destOrd="0" presId="urn:microsoft.com/office/officeart/2005/8/layout/hierarchy3"/>
    <dgm:cxn modelId="{07352D52-A1AC-444C-9024-C76A3ADDC782}" type="presOf" srcId="{BA2C3760-2357-2A4D-8C83-43A51615C9E0}" destId="{E7777CA4-E7E3-5D46-AA7C-9875BCFE4BC0}" srcOrd="0" destOrd="0" presId="urn:microsoft.com/office/officeart/2005/8/layout/hierarchy3"/>
    <dgm:cxn modelId="{B9BBB353-798C-9D4D-B8B2-A3A355A9C873}" srcId="{5749A30A-530F-DA49-AE78-62A6E06DDF90}" destId="{CF1EEE21-B82A-9642-A4E3-F14C0CD53AA7}" srcOrd="1" destOrd="0" parTransId="{28FB48BB-88A8-3D43-AD29-F596162DE9B4}" sibTransId="{680A7B1F-990F-6940-93E8-8438D6CDB029}"/>
    <dgm:cxn modelId="{CF805356-BC04-2A40-AA5C-EBD248EEC8B9}" type="presOf" srcId="{ECE77320-C4C2-384B-A054-37E4991F2EF6}" destId="{BF647EA6-C13F-B34D-90B4-FF17834C6AF7}" srcOrd="0" destOrd="0" presId="urn:microsoft.com/office/officeart/2005/8/layout/hierarchy3"/>
    <dgm:cxn modelId="{B4D0D15B-4E69-2D4E-9306-C3DE929D6768}" srcId="{2ABB6DDC-AC29-3F40-89F0-6908883E34CC}" destId="{5749A30A-530F-DA49-AE78-62A6E06DDF90}" srcOrd="1" destOrd="0" parTransId="{C0AD2295-BE98-E243-A1D3-5E0E121B7831}" sibTransId="{F2A45615-0280-2E46-B437-551538B5F1DD}"/>
    <dgm:cxn modelId="{A68C6267-8253-954D-B7B8-990EEAA53C0E}" srcId="{28C5DEC7-AC02-E747-B72D-9C5AACC4E1B0}" destId="{BA2C3760-2357-2A4D-8C83-43A51615C9E0}" srcOrd="0" destOrd="0" parTransId="{F7312B39-25DB-F743-A46B-16D758636697}" sibTransId="{FE239E94-3C93-8349-A767-339E558E8A0C}"/>
    <dgm:cxn modelId="{0DDBC871-666E-584A-A058-67B07941D466}" srcId="{AF58438A-8985-F049-B176-EBA6A0CA83AC}" destId="{1F81F7F6-4DF8-0745-A017-4F5AFA0EBEE8}" srcOrd="1" destOrd="0" parTransId="{ECE77320-C4C2-384B-A054-37E4991F2EF6}" sibTransId="{216A7744-EA1A-8E4A-B7F3-812EFFDFFDC2}"/>
    <dgm:cxn modelId="{6BADF875-368C-1645-966F-123D09D16BA4}" type="presOf" srcId="{AFE11E36-0BBC-B44B-94C4-5C25BE2FF506}" destId="{768C36A5-7401-8D48-8E7D-4343B91667B6}" srcOrd="0" destOrd="0" presId="urn:microsoft.com/office/officeart/2005/8/layout/hierarchy3"/>
    <dgm:cxn modelId="{ABA90978-9584-2A4D-9930-FB4047C93AA3}" type="presOf" srcId="{9B6BCE3E-6191-BA4F-87CD-2C3AF790DFD7}" destId="{A36A35BD-1FEC-AF40-9C50-F33AE18663D4}" srcOrd="0" destOrd="0" presId="urn:microsoft.com/office/officeart/2005/8/layout/hierarchy3"/>
    <dgm:cxn modelId="{BA234A78-F77C-C347-AE37-702D296252A0}" type="presOf" srcId="{5749A30A-530F-DA49-AE78-62A6E06DDF90}" destId="{9C257A7C-DF56-8443-9E6F-6FC323059B27}" srcOrd="1" destOrd="0" presId="urn:microsoft.com/office/officeart/2005/8/layout/hierarchy3"/>
    <dgm:cxn modelId="{DC624A84-90ED-8641-8303-0D58C57B4D28}" srcId="{28C5DEC7-AC02-E747-B72D-9C5AACC4E1B0}" destId="{66ED4F10-02C4-3248-92E9-F37ABB59FF52}" srcOrd="2" destOrd="0" parTransId="{AE26C84F-2DC1-1E45-86FD-42B2C80156C6}" sibTransId="{8AC04BFC-8357-E248-8E76-56CD9BE08D65}"/>
    <dgm:cxn modelId="{ADE0C485-9274-5545-9356-220CF60545B8}" type="presOf" srcId="{269D62A8-BF61-AA4B-BDEA-CA191D9C4364}" destId="{76699D37-DEC3-5943-BA2E-2ECC560944CD}" srcOrd="0" destOrd="0" presId="urn:microsoft.com/office/officeart/2005/8/layout/hierarchy3"/>
    <dgm:cxn modelId="{43F7898A-4A51-8F43-A727-179355FEFAA4}" type="presOf" srcId="{BFA55E02-853E-5F4A-B04E-1C31E51E7166}" destId="{702D27C2-175E-8F4F-AF09-785DAF850617}" srcOrd="0" destOrd="0" presId="urn:microsoft.com/office/officeart/2005/8/layout/hierarchy3"/>
    <dgm:cxn modelId="{2AA1A28B-A8EF-844A-BABA-73404B860537}" type="presOf" srcId="{65635842-9A43-6E43-92B9-7FA472CAB87B}" destId="{9E8AACF8-C03F-D944-8F85-7EEA920E8BB1}" srcOrd="0" destOrd="0" presId="urn:microsoft.com/office/officeart/2005/8/layout/hierarchy3"/>
    <dgm:cxn modelId="{919C8893-E54B-3D48-984B-EC1B653E290E}" srcId="{28C5DEC7-AC02-E747-B72D-9C5AACC4E1B0}" destId="{92910191-8820-534F-BDB8-B500056B962F}" srcOrd="3" destOrd="0" parTransId="{9B6BCE3E-6191-BA4F-87CD-2C3AF790DFD7}" sibTransId="{193A5951-B5E1-2B40-8FA8-853B4BB71713}"/>
    <dgm:cxn modelId="{747B3796-B5D1-524A-83C3-34FE800B84EA}" type="presOf" srcId="{AF58438A-8985-F049-B176-EBA6A0CA83AC}" destId="{1D8346B0-DD55-8F43-9A7E-9E31D6D8CDDA}" srcOrd="1" destOrd="0" presId="urn:microsoft.com/office/officeart/2005/8/layout/hierarchy3"/>
    <dgm:cxn modelId="{9D47FE97-FBB6-2C46-9269-92A2D40F28BE}" type="presOf" srcId="{2ABB6DDC-AC29-3F40-89F0-6908883E34CC}" destId="{ED41572A-8682-C041-94E5-1D3974A8A47B}" srcOrd="0" destOrd="0" presId="urn:microsoft.com/office/officeart/2005/8/layout/hierarchy3"/>
    <dgm:cxn modelId="{FE41AE9F-61F0-A44B-B883-0F0A695709FC}" type="presOf" srcId="{3A1A349C-BDFB-8E49-A4E0-A547F70978B7}" destId="{F95C44FA-630C-4740-AA21-D13A7B9D8A86}" srcOrd="0" destOrd="0" presId="urn:microsoft.com/office/officeart/2005/8/layout/hierarchy3"/>
    <dgm:cxn modelId="{DED962A0-BBAB-9146-AA64-87F4EED0DD3F}" srcId="{2ABB6DDC-AC29-3F40-89F0-6908883E34CC}" destId="{28C5DEC7-AC02-E747-B72D-9C5AACC4E1B0}" srcOrd="0" destOrd="0" parTransId="{C063276B-ACFF-0540-99D1-A7744BE6256D}" sibTransId="{23A6025D-27B2-224F-884E-07012161F051}"/>
    <dgm:cxn modelId="{F68968A1-E178-9247-8896-4B6CB658546F}" type="presOf" srcId="{28C5DEC7-AC02-E747-B72D-9C5AACC4E1B0}" destId="{97366EEE-17F2-4441-8A4F-BFD509BF692C}" srcOrd="1" destOrd="0" presId="urn:microsoft.com/office/officeart/2005/8/layout/hierarchy3"/>
    <dgm:cxn modelId="{FB1547C4-817B-3C4B-BCF8-C2E5EF794FA8}" type="presOf" srcId="{28C5DEC7-AC02-E747-B72D-9C5AACC4E1B0}" destId="{C170BB78-143D-4F4A-B4B6-FF989210B226}" srcOrd="0" destOrd="0" presId="urn:microsoft.com/office/officeart/2005/8/layout/hierarchy3"/>
    <dgm:cxn modelId="{326E98CD-6070-4644-8A69-EDE5713B5101}" srcId="{28C5DEC7-AC02-E747-B72D-9C5AACC4E1B0}" destId="{BE8A407D-89A6-4342-9548-395DBE0FF953}" srcOrd="4" destOrd="0" parTransId="{AFE11E36-0BBC-B44B-94C4-5C25BE2FF506}" sibTransId="{E724CA45-0E98-4144-AA93-05E0557DD106}"/>
    <dgm:cxn modelId="{EF81C5CD-249D-6B43-87EE-EB087024F7EB}" type="presOf" srcId="{5749A30A-530F-DA49-AE78-62A6E06DDF90}" destId="{15F14922-EE36-714A-9269-9486B2328FDE}" srcOrd="0" destOrd="0" presId="urn:microsoft.com/office/officeart/2005/8/layout/hierarchy3"/>
    <dgm:cxn modelId="{F6F4D4D3-1E63-1F45-BB1B-7695C3183F16}" type="presOf" srcId="{8A47B51C-143C-1040-821A-B3EE3C1217D7}" destId="{C073B755-E820-8D4D-9577-8C45A84A06EE}" srcOrd="0" destOrd="0" presId="urn:microsoft.com/office/officeart/2005/8/layout/hierarchy3"/>
    <dgm:cxn modelId="{FC2B0ED5-DB6A-4B49-949C-E36983B38251}" type="presOf" srcId="{54096BF1-4A8E-0543-A783-DADB82A8E1A6}" destId="{5AA11E0E-F689-414A-BD7C-A681E198E1CF}" srcOrd="0" destOrd="0" presId="urn:microsoft.com/office/officeart/2005/8/layout/hierarchy3"/>
    <dgm:cxn modelId="{32A4E2D5-CDEC-D241-8A73-8F2E3238F6CE}" type="presOf" srcId="{66ED4F10-02C4-3248-92E9-F37ABB59FF52}" destId="{2114A5F9-E328-4A49-AAB6-38CBFABB4455}" srcOrd="0" destOrd="0" presId="urn:microsoft.com/office/officeart/2005/8/layout/hierarchy3"/>
    <dgm:cxn modelId="{E70402DB-5BCD-6D4F-A91F-E480E9FBA4D3}" srcId="{5749A30A-530F-DA49-AE78-62A6E06DDF90}" destId="{B02A998E-B045-7842-80A3-743A37062396}" srcOrd="2" destOrd="0" parTransId="{54096BF1-4A8E-0543-A783-DADB82A8E1A6}" sibTransId="{7E4EFAEE-91FD-F54D-899D-6396ED270CBD}"/>
    <dgm:cxn modelId="{7C2FA4DB-20A5-714B-B843-56E0A0D81087}" srcId="{2ABB6DDC-AC29-3F40-89F0-6908883E34CC}" destId="{AF58438A-8985-F049-B176-EBA6A0CA83AC}" srcOrd="2" destOrd="0" parTransId="{63934426-B212-E645-B770-5B70ECEFB9B3}" sibTransId="{3D25CEC7-2189-5049-AF31-AEB48428DDB0}"/>
    <dgm:cxn modelId="{1E8ACBE6-CF27-A34D-ACE2-48C022D0DD42}" srcId="{5749A30A-530F-DA49-AE78-62A6E06DDF90}" destId="{269D62A8-BF61-AA4B-BDEA-CA191D9C4364}" srcOrd="3" destOrd="0" parTransId="{3A1A349C-BDFB-8E49-A4E0-A547F70978B7}" sibTransId="{CC0FCB48-9A8E-6844-B2F7-639F3824525A}"/>
    <dgm:cxn modelId="{CE3B1AF2-F120-5E40-A548-2DA6BBA141E8}" type="presOf" srcId="{BE8A407D-89A6-4342-9548-395DBE0FF953}" destId="{21215B2B-18DA-394A-900D-E1594C2F2F8E}" srcOrd="0" destOrd="0" presId="urn:microsoft.com/office/officeart/2005/8/layout/hierarchy3"/>
    <dgm:cxn modelId="{1D4DB1F6-B3D5-954C-8C6E-2CAB3C6B122D}" type="presOf" srcId="{28FB48BB-88A8-3D43-AD29-F596162DE9B4}" destId="{2972CA2D-C8C0-3043-B2DB-0CB89AEFBEDA}" srcOrd="0" destOrd="0" presId="urn:microsoft.com/office/officeart/2005/8/layout/hierarchy3"/>
    <dgm:cxn modelId="{54508CF7-4644-FF42-8CFB-198322011A57}" type="presOf" srcId="{AF58438A-8985-F049-B176-EBA6A0CA83AC}" destId="{BF1FE955-03CE-304E-B800-AD6C731ADE68}" srcOrd="0" destOrd="0" presId="urn:microsoft.com/office/officeart/2005/8/layout/hierarchy3"/>
    <dgm:cxn modelId="{829B65F8-2B75-3D42-A94B-395271AC43F6}" type="presOf" srcId="{CF1EEE21-B82A-9642-A4E3-F14C0CD53AA7}" destId="{051A15E8-9926-244E-A7DA-5CE5D8DD7AA6}" srcOrd="0" destOrd="0" presId="urn:microsoft.com/office/officeart/2005/8/layout/hierarchy3"/>
    <dgm:cxn modelId="{C05C09FB-BC70-0145-ABD6-0E7D4F259DCE}" type="presOf" srcId="{B02A998E-B045-7842-80A3-743A37062396}" destId="{47F34AB1-3A35-F345-A068-333D6E6AE62D}" srcOrd="0" destOrd="0" presId="urn:microsoft.com/office/officeart/2005/8/layout/hierarchy3"/>
    <dgm:cxn modelId="{919C43FC-639B-EC42-9865-51A712A01C65}" srcId="{AF58438A-8985-F049-B176-EBA6A0CA83AC}" destId="{BFA55E02-853E-5F4A-B04E-1C31E51E7166}" srcOrd="0" destOrd="0" parTransId="{8A47B51C-143C-1040-821A-B3EE3C1217D7}" sibTransId="{4E9A0412-7095-5B45-8655-911D107FFD6F}"/>
    <dgm:cxn modelId="{2ED4D9B5-30BA-A547-95FF-6BC231FAA532}" type="presParOf" srcId="{ED41572A-8682-C041-94E5-1D3974A8A47B}" destId="{974634A6-13C9-7A43-997A-78F33B61B4D0}" srcOrd="0" destOrd="0" presId="urn:microsoft.com/office/officeart/2005/8/layout/hierarchy3"/>
    <dgm:cxn modelId="{EEC67516-99D5-B140-8F87-D4ED32BB33B8}" type="presParOf" srcId="{974634A6-13C9-7A43-997A-78F33B61B4D0}" destId="{C02E796D-1DE8-F34A-8A64-9C9380071839}" srcOrd="0" destOrd="0" presId="urn:microsoft.com/office/officeart/2005/8/layout/hierarchy3"/>
    <dgm:cxn modelId="{8548C87D-FD50-1A42-BEAC-50FCCC085D67}" type="presParOf" srcId="{C02E796D-1DE8-F34A-8A64-9C9380071839}" destId="{C170BB78-143D-4F4A-B4B6-FF989210B226}" srcOrd="0" destOrd="0" presId="urn:microsoft.com/office/officeart/2005/8/layout/hierarchy3"/>
    <dgm:cxn modelId="{ADE168AF-4890-2D4F-8434-333D0FB1D5D4}" type="presParOf" srcId="{C02E796D-1DE8-F34A-8A64-9C9380071839}" destId="{97366EEE-17F2-4441-8A4F-BFD509BF692C}" srcOrd="1" destOrd="0" presId="urn:microsoft.com/office/officeart/2005/8/layout/hierarchy3"/>
    <dgm:cxn modelId="{86D25C19-C61C-EC45-97FB-5E61163DF108}" type="presParOf" srcId="{974634A6-13C9-7A43-997A-78F33B61B4D0}" destId="{E5871C1C-D0A1-8D4E-8E72-C93BD1A54B22}" srcOrd="1" destOrd="0" presId="urn:microsoft.com/office/officeart/2005/8/layout/hierarchy3"/>
    <dgm:cxn modelId="{11CB713D-3715-A144-B491-B5B470D1A196}" type="presParOf" srcId="{E5871C1C-D0A1-8D4E-8E72-C93BD1A54B22}" destId="{69B69967-8B70-E840-BEAB-9793DC62FA6D}" srcOrd="0" destOrd="0" presId="urn:microsoft.com/office/officeart/2005/8/layout/hierarchy3"/>
    <dgm:cxn modelId="{8928AAF4-2493-0B41-B360-42D5A3FB8E80}" type="presParOf" srcId="{E5871C1C-D0A1-8D4E-8E72-C93BD1A54B22}" destId="{E7777CA4-E7E3-5D46-AA7C-9875BCFE4BC0}" srcOrd="1" destOrd="0" presId="urn:microsoft.com/office/officeart/2005/8/layout/hierarchy3"/>
    <dgm:cxn modelId="{C1FC870E-9D93-4744-84A5-DEA179C95EF2}" type="presParOf" srcId="{E5871C1C-D0A1-8D4E-8E72-C93BD1A54B22}" destId="{24C7CE27-3030-EA4B-9002-B40687265D70}" srcOrd="2" destOrd="0" presId="urn:microsoft.com/office/officeart/2005/8/layout/hierarchy3"/>
    <dgm:cxn modelId="{6A615210-EB0D-A146-8EDC-9FB19DD34B4D}" type="presParOf" srcId="{E5871C1C-D0A1-8D4E-8E72-C93BD1A54B22}" destId="{9E8AACF8-C03F-D944-8F85-7EEA920E8BB1}" srcOrd="3" destOrd="0" presId="urn:microsoft.com/office/officeart/2005/8/layout/hierarchy3"/>
    <dgm:cxn modelId="{B0B4BC35-1253-534E-A507-8904396A08F3}" type="presParOf" srcId="{E5871C1C-D0A1-8D4E-8E72-C93BD1A54B22}" destId="{566DF376-DDD1-A94B-90C0-360BDCF73F2A}" srcOrd="4" destOrd="0" presId="urn:microsoft.com/office/officeart/2005/8/layout/hierarchy3"/>
    <dgm:cxn modelId="{B4030011-23D4-8E4D-B979-A037E8CC1E37}" type="presParOf" srcId="{E5871C1C-D0A1-8D4E-8E72-C93BD1A54B22}" destId="{2114A5F9-E328-4A49-AAB6-38CBFABB4455}" srcOrd="5" destOrd="0" presId="urn:microsoft.com/office/officeart/2005/8/layout/hierarchy3"/>
    <dgm:cxn modelId="{8CAE9F96-9AD2-1B4D-89D6-F4F8BC7A4E6F}" type="presParOf" srcId="{E5871C1C-D0A1-8D4E-8E72-C93BD1A54B22}" destId="{A36A35BD-1FEC-AF40-9C50-F33AE18663D4}" srcOrd="6" destOrd="0" presId="urn:microsoft.com/office/officeart/2005/8/layout/hierarchy3"/>
    <dgm:cxn modelId="{DF1F0DA8-CB42-3C46-81B9-2B2F78BB8A10}" type="presParOf" srcId="{E5871C1C-D0A1-8D4E-8E72-C93BD1A54B22}" destId="{21F88F93-A46B-0C4D-A0C0-95A7CBCFFE8B}" srcOrd="7" destOrd="0" presId="urn:microsoft.com/office/officeart/2005/8/layout/hierarchy3"/>
    <dgm:cxn modelId="{5271A2BA-B59A-BD4C-9D40-8BB9F9F38ECE}" type="presParOf" srcId="{E5871C1C-D0A1-8D4E-8E72-C93BD1A54B22}" destId="{768C36A5-7401-8D48-8E7D-4343B91667B6}" srcOrd="8" destOrd="0" presId="urn:microsoft.com/office/officeart/2005/8/layout/hierarchy3"/>
    <dgm:cxn modelId="{52DFCBED-3DF0-9646-B8C0-88F91CF7AF0F}" type="presParOf" srcId="{E5871C1C-D0A1-8D4E-8E72-C93BD1A54B22}" destId="{21215B2B-18DA-394A-900D-E1594C2F2F8E}" srcOrd="9" destOrd="0" presId="urn:microsoft.com/office/officeart/2005/8/layout/hierarchy3"/>
    <dgm:cxn modelId="{37F3D7FB-8CAF-4C40-9BDD-9E9B93D4DD9F}" type="presParOf" srcId="{ED41572A-8682-C041-94E5-1D3974A8A47B}" destId="{FFA6147D-C5A0-C14D-AA9A-DD4905E4C178}" srcOrd="1" destOrd="0" presId="urn:microsoft.com/office/officeart/2005/8/layout/hierarchy3"/>
    <dgm:cxn modelId="{98EE13B2-6805-F34D-8AB4-E51CA53B68D2}" type="presParOf" srcId="{FFA6147D-C5A0-C14D-AA9A-DD4905E4C178}" destId="{B61E19F3-E2A7-394B-A918-84B7CB75F860}" srcOrd="0" destOrd="0" presId="urn:microsoft.com/office/officeart/2005/8/layout/hierarchy3"/>
    <dgm:cxn modelId="{577A6B7C-6B37-064E-893A-60A912709818}" type="presParOf" srcId="{B61E19F3-E2A7-394B-A918-84B7CB75F860}" destId="{15F14922-EE36-714A-9269-9486B2328FDE}" srcOrd="0" destOrd="0" presId="urn:microsoft.com/office/officeart/2005/8/layout/hierarchy3"/>
    <dgm:cxn modelId="{DC7E8497-42D6-F84B-8C17-171A6FA41FC8}" type="presParOf" srcId="{B61E19F3-E2A7-394B-A918-84B7CB75F860}" destId="{9C257A7C-DF56-8443-9E6F-6FC323059B27}" srcOrd="1" destOrd="0" presId="urn:microsoft.com/office/officeart/2005/8/layout/hierarchy3"/>
    <dgm:cxn modelId="{93CD6ED0-4565-4149-B81D-403B6E1EB166}" type="presParOf" srcId="{FFA6147D-C5A0-C14D-AA9A-DD4905E4C178}" destId="{F7016956-E379-0A42-A76D-5B0CC6002FAF}" srcOrd="1" destOrd="0" presId="urn:microsoft.com/office/officeart/2005/8/layout/hierarchy3"/>
    <dgm:cxn modelId="{0F105053-DA1F-2340-B576-CF05ADCD038F}" type="presParOf" srcId="{F7016956-E379-0A42-A76D-5B0CC6002FAF}" destId="{E5FF7490-CBE0-0C45-B827-5ECD193026C4}" srcOrd="0" destOrd="0" presId="urn:microsoft.com/office/officeart/2005/8/layout/hierarchy3"/>
    <dgm:cxn modelId="{1B477256-1E35-E346-809D-6596B1FB9EA9}" type="presParOf" srcId="{F7016956-E379-0A42-A76D-5B0CC6002FAF}" destId="{EFC08DF1-7AE0-3048-B4D3-6528ECAC975E}" srcOrd="1" destOrd="0" presId="urn:microsoft.com/office/officeart/2005/8/layout/hierarchy3"/>
    <dgm:cxn modelId="{94A1BC13-7582-5547-824C-6928F58F4A28}" type="presParOf" srcId="{F7016956-E379-0A42-A76D-5B0CC6002FAF}" destId="{2972CA2D-C8C0-3043-B2DB-0CB89AEFBEDA}" srcOrd="2" destOrd="0" presId="urn:microsoft.com/office/officeart/2005/8/layout/hierarchy3"/>
    <dgm:cxn modelId="{06851531-B8CF-4641-9FF8-8681F5028180}" type="presParOf" srcId="{F7016956-E379-0A42-A76D-5B0CC6002FAF}" destId="{051A15E8-9926-244E-A7DA-5CE5D8DD7AA6}" srcOrd="3" destOrd="0" presId="urn:microsoft.com/office/officeart/2005/8/layout/hierarchy3"/>
    <dgm:cxn modelId="{700A5C25-952B-144C-8195-2CB7683D6E12}" type="presParOf" srcId="{F7016956-E379-0A42-A76D-5B0CC6002FAF}" destId="{5AA11E0E-F689-414A-BD7C-A681E198E1CF}" srcOrd="4" destOrd="0" presId="urn:microsoft.com/office/officeart/2005/8/layout/hierarchy3"/>
    <dgm:cxn modelId="{DA61349F-6643-A247-BDEF-55B421A6C035}" type="presParOf" srcId="{F7016956-E379-0A42-A76D-5B0CC6002FAF}" destId="{47F34AB1-3A35-F345-A068-333D6E6AE62D}" srcOrd="5" destOrd="0" presId="urn:microsoft.com/office/officeart/2005/8/layout/hierarchy3"/>
    <dgm:cxn modelId="{47F59C7D-28BF-3F4B-A42E-CCAD3D4988E5}" type="presParOf" srcId="{F7016956-E379-0A42-A76D-5B0CC6002FAF}" destId="{F95C44FA-630C-4740-AA21-D13A7B9D8A86}" srcOrd="6" destOrd="0" presId="urn:microsoft.com/office/officeart/2005/8/layout/hierarchy3"/>
    <dgm:cxn modelId="{8413CCB6-488D-F743-93AC-8A4A0710BDF6}" type="presParOf" srcId="{F7016956-E379-0A42-A76D-5B0CC6002FAF}" destId="{76699D37-DEC3-5943-BA2E-2ECC560944CD}" srcOrd="7" destOrd="0" presId="urn:microsoft.com/office/officeart/2005/8/layout/hierarchy3"/>
    <dgm:cxn modelId="{79E9471E-F7E3-1248-A44E-4A5DBCD94D83}" type="presParOf" srcId="{ED41572A-8682-C041-94E5-1D3974A8A47B}" destId="{6A0D0CE8-7498-DA43-BF19-E96EAE449499}" srcOrd="2" destOrd="0" presId="urn:microsoft.com/office/officeart/2005/8/layout/hierarchy3"/>
    <dgm:cxn modelId="{F38ADDAF-2CEF-5F4F-AD56-9BC50DDAC897}" type="presParOf" srcId="{6A0D0CE8-7498-DA43-BF19-E96EAE449499}" destId="{3AF3C135-60AC-4E49-925E-498F39BDA55D}" srcOrd="0" destOrd="0" presId="urn:microsoft.com/office/officeart/2005/8/layout/hierarchy3"/>
    <dgm:cxn modelId="{3848DC3D-234D-2246-9396-0147E7656316}" type="presParOf" srcId="{3AF3C135-60AC-4E49-925E-498F39BDA55D}" destId="{BF1FE955-03CE-304E-B800-AD6C731ADE68}" srcOrd="0" destOrd="0" presId="urn:microsoft.com/office/officeart/2005/8/layout/hierarchy3"/>
    <dgm:cxn modelId="{5F3F350D-DD79-E34F-80F6-2D0145B4D965}" type="presParOf" srcId="{3AF3C135-60AC-4E49-925E-498F39BDA55D}" destId="{1D8346B0-DD55-8F43-9A7E-9E31D6D8CDDA}" srcOrd="1" destOrd="0" presId="urn:microsoft.com/office/officeart/2005/8/layout/hierarchy3"/>
    <dgm:cxn modelId="{53AFC8D0-EDC2-9849-A17A-A394134EDCA8}" type="presParOf" srcId="{6A0D0CE8-7498-DA43-BF19-E96EAE449499}" destId="{4A4FC3B7-1C8C-5247-886D-E3C1EC460D4E}" srcOrd="1" destOrd="0" presId="urn:microsoft.com/office/officeart/2005/8/layout/hierarchy3"/>
    <dgm:cxn modelId="{6F0A7B2D-CDD7-B74C-AFCE-D9518C2B1BD5}" type="presParOf" srcId="{4A4FC3B7-1C8C-5247-886D-E3C1EC460D4E}" destId="{C073B755-E820-8D4D-9577-8C45A84A06EE}" srcOrd="0" destOrd="0" presId="urn:microsoft.com/office/officeart/2005/8/layout/hierarchy3"/>
    <dgm:cxn modelId="{384289B8-6FC4-9241-9AC1-301AE7541351}" type="presParOf" srcId="{4A4FC3B7-1C8C-5247-886D-E3C1EC460D4E}" destId="{702D27C2-175E-8F4F-AF09-785DAF850617}" srcOrd="1" destOrd="0" presId="urn:microsoft.com/office/officeart/2005/8/layout/hierarchy3"/>
    <dgm:cxn modelId="{E512BD22-BC8A-AB4F-B27F-62CF18FB4F63}" type="presParOf" srcId="{4A4FC3B7-1C8C-5247-886D-E3C1EC460D4E}" destId="{BF647EA6-C13F-B34D-90B4-FF17834C6AF7}" srcOrd="2" destOrd="0" presId="urn:microsoft.com/office/officeart/2005/8/layout/hierarchy3"/>
    <dgm:cxn modelId="{65929114-2591-2641-8F19-546E100AB17C}" type="presParOf" srcId="{4A4FC3B7-1C8C-5247-886D-E3C1EC460D4E}" destId="{3972EFD3-A9C8-7746-9415-571799DCFF32}" srcOrd="3"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FF1785-D976-4A0A-AA15-1E0ADCD61E5F}">
      <dsp:nvSpPr>
        <dsp:cNvPr id="0" name=""/>
        <dsp:cNvSpPr/>
      </dsp:nvSpPr>
      <dsp:spPr>
        <a:xfrm>
          <a:off x="831785" y="663579"/>
          <a:ext cx="2093270" cy="2173868"/>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3DD0C0C-C754-4936-AD1D-90BC6923D51F}">
      <dsp:nvSpPr>
        <dsp:cNvPr id="0" name=""/>
        <dsp:cNvSpPr/>
      </dsp:nvSpPr>
      <dsp:spPr>
        <a:xfrm>
          <a:off x="943560" y="2752646"/>
          <a:ext cx="1773515" cy="1052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kern="1200" baseline="0" dirty="0"/>
            <a:t>Introductions</a:t>
          </a:r>
        </a:p>
        <a:p>
          <a:pPr marL="0" lvl="0" indent="0" algn="ctr" defTabSz="800100">
            <a:lnSpc>
              <a:spcPct val="100000"/>
            </a:lnSpc>
            <a:spcBef>
              <a:spcPct val="0"/>
            </a:spcBef>
            <a:spcAft>
              <a:spcPct val="35000"/>
            </a:spcAft>
            <a:buNone/>
          </a:pPr>
          <a:r>
            <a:rPr lang="en-US" sz="1800" kern="1200" baseline="0" dirty="0"/>
            <a:t>(15 mins)</a:t>
          </a:r>
          <a:endParaRPr lang="en-US" sz="1800" kern="1200" dirty="0"/>
        </a:p>
      </dsp:txBody>
      <dsp:txXfrm>
        <a:off x="943560" y="2752646"/>
        <a:ext cx="1773515" cy="1052929"/>
      </dsp:txXfrm>
    </dsp:sp>
    <dsp:sp modelId="{6A893DEF-AC5B-4DB2-9F3B-7EDC82604ABF}">
      <dsp:nvSpPr>
        <dsp:cNvPr id="0" name=""/>
        <dsp:cNvSpPr/>
      </dsp:nvSpPr>
      <dsp:spPr>
        <a:xfrm>
          <a:off x="3528694" y="649761"/>
          <a:ext cx="1858626" cy="201711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6C30CC-EAEF-45F0-B2D3-A2763D4CF206}">
      <dsp:nvSpPr>
        <dsp:cNvPr id="0" name=""/>
        <dsp:cNvSpPr/>
      </dsp:nvSpPr>
      <dsp:spPr>
        <a:xfrm>
          <a:off x="3176708" y="2753859"/>
          <a:ext cx="2422665" cy="1052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kern="1200" baseline="0" dirty="0"/>
            <a:t>Presentation of needs assessment findings </a:t>
          </a:r>
        </a:p>
        <a:p>
          <a:pPr marL="0" lvl="0" indent="0" algn="ctr" defTabSz="800100">
            <a:lnSpc>
              <a:spcPct val="100000"/>
            </a:lnSpc>
            <a:spcBef>
              <a:spcPct val="0"/>
            </a:spcBef>
            <a:spcAft>
              <a:spcPct val="35000"/>
            </a:spcAft>
            <a:buNone/>
          </a:pPr>
          <a:r>
            <a:rPr lang="en-US" sz="1800" kern="1200" baseline="0" dirty="0"/>
            <a:t>(10 mins)</a:t>
          </a:r>
          <a:endParaRPr lang="en-US" sz="1800" kern="1200" dirty="0"/>
        </a:p>
      </dsp:txBody>
      <dsp:txXfrm>
        <a:off x="3176708" y="2753859"/>
        <a:ext cx="2422665" cy="1052929"/>
      </dsp:txXfrm>
    </dsp:sp>
    <dsp:sp modelId="{1E006280-9DFE-4BDC-B7BD-91EA50675872}">
      <dsp:nvSpPr>
        <dsp:cNvPr id="0" name=""/>
        <dsp:cNvSpPr/>
      </dsp:nvSpPr>
      <dsp:spPr>
        <a:xfrm>
          <a:off x="6232706" y="606761"/>
          <a:ext cx="2143866" cy="2189120"/>
        </a:xfrm>
        <a:prstGeom prst="rect">
          <a:avLst/>
        </a:prstGeom>
        <a:blipFill rotWithShape="1">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5142C71-774E-4380-93B7-66E6B0880835}">
      <dsp:nvSpPr>
        <dsp:cNvPr id="0" name=""/>
        <dsp:cNvSpPr/>
      </dsp:nvSpPr>
      <dsp:spPr>
        <a:xfrm>
          <a:off x="6093307" y="2701338"/>
          <a:ext cx="2422665" cy="1052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kern="1200" baseline="0" dirty="0"/>
            <a:t>Group task 1: Decide on priority areas and determinants to be targeted (40 mins)</a:t>
          </a:r>
          <a:endParaRPr lang="en-US" sz="1800" kern="1200" dirty="0"/>
        </a:p>
      </dsp:txBody>
      <dsp:txXfrm>
        <a:off x="6093307" y="2701338"/>
        <a:ext cx="2422665" cy="1052929"/>
      </dsp:txXfrm>
    </dsp:sp>
    <dsp:sp modelId="{BECDE5F8-0DCC-4368-B1EA-8E49C253DF31}">
      <dsp:nvSpPr>
        <dsp:cNvPr id="0" name=""/>
        <dsp:cNvSpPr/>
      </dsp:nvSpPr>
      <dsp:spPr>
        <a:xfrm>
          <a:off x="9067346" y="632885"/>
          <a:ext cx="2167850" cy="2084624"/>
        </a:xfrm>
        <a:prstGeom prst="rect">
          <a:avLst/>
        </a:prstGeom>
        <a:blipFill rotWithShape="1">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t="-2000" b="-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C79201B-4350-45AE-8C31-0C527D732F9B}">
      <dsp:nvSpPr>
        <dsp:cNvPr id="0" name=""/>
        <dsp:cNvSpPr/>
      </dsp:nvSpPr>
      <dsp:spPr>
        <a:xfrm>
          <a:off x="8926881" y="2694325"/>
          <a:ext cx="2422665" cy="1052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100000"/>
            </a:lnSpc>
            <a:spcBef>
              <a:spcPct val="0"/>
            </a:spcBef>
            <a:spcAft>
              <a:spcPct val="35000"/>
            </a:spcAft>
            <a:buNone/>
          </a:pPr>
          <a:r>
            <a:rPr lang="en-US" sz="1800" kern="1200" baseline="0" dirty="0"/>
            <a:t>Group task 2: Decide on toolkit goals (20 mins)</a:t>
          </a:r>
          <a:endParaRPr lang="en-US" sz="1800" kern="1200" dirty="0"/>
        </a:p>
      </dsp:txBody>
      <dsp:txXfrm>
        <a:off x="8926881" y="2694325"/>
        <a:ext cx="2422665" cy="10529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A72741-A732-AD4E-B87D-AF7BFE483BA5}">
      <dsp:nvSpPr>
        <dsp:cNvPr id="0" name=""/>
        <dsp:cNvSpPr/>
      </dsp:nvSpPr>
      <dsp:spPr>
        <a:xfrm>
          <a:off x="4841372" y="3215524"/>
          <a:ext cx="1859898" cy="629352"/>
        </a:xfrm>
        <a:prstGeom prst="roundRect">
          <a:avLst>
            <a:gd name="adj" fmla="val 10000"/>
          </a:avLst>
        </a:prstGeom>
        <a:solidFill>
          <a:schemeClr val="accent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solidFill>
                <a:schemeClr val="bg1"/>
              </a:solidFill>
            </a:rPr>
            <a:t>Employers</a:t>
          </a:r>
        </a:p>
      </dsp:txBody>
      <dsp:txXfrm>
        <a:off x="4859805" y="3233957"/>
        <a:ext cx="1823032" cy="592486"/>
      </dsp:txXfrm>
    </dsp:sp>
    <dsp:sp modelId="{04D1F46A-6E6C-E647-A3A9-8954644C8793}">
      <dsp:nvSpPr>
        <dsp:cNvPr id="0" name=""/>
        <dsp:cNvSpPr/>
      </dsp:nvSpPr>
      <dsp:spPr>
        <a:xfrm>
          <a:off x="935585" y="3844876"/>
          <a:ext cx="4835736" cy="495972"/>
        </a:xfrm>
        <a:custGeom>
          <a:avLst/>
          <a:gdLst/>
          <a:ahLst/>
          <a:cxnLst/>
          <a:rect l="0" t="0" r="0" b="0"/>
          <a:pathLst>
            <a:path>
              <a:moveTo>
                <a:pt x="4835736" y="0"/>
              </a:moveTo>
              <a:lnTo>
                <a:pt x="4835736" y="247986"/>
              </a:lnTo>
              <a:lnTo>
                <a:pt x="0" y="247986"/>
              </a:lnTo>
              <a:lnTo>
                <a:pt x="0" y="49597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43D9DD5-A805-E045-93CB-FE2CB7163F27}">
      <dsp:nvSpPr>
        <dsp:cNvPr id="0" name=""/>
        <dsp:cNvSpPr/>
      </dsp:nvSpPr>
      <dsp:spPr>
        <a:xfrm>
          <a:off x="5636" y="4340849"/>
          <a:ext cx="1859898" cy="1239932"/>
        </a:xfrm>
        <a:prstGeom prst="roundRect">
          <a:avLst>
            <a:gd name="adj" fmla="val 10000"/>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dirty="0">
              <a:solidFill>
                <a:schemeClr val="tx1"/>
              </a:solidFill>
            </a:rPr>
            <a:t>Under/over-estimated stroke survivor’s abilities</a:t>
          </a:r>
        </a:p>
      </dsp:txBody>
      <dsp:txXfrm>
        <a:off x="41952" y="4377165"/>
        <a:ext cx="1787266" cy="1167300"/>
      </dsp:txXfrm>
    </dsp:sp>
    <dsp:sp modelId="{D29C5472-C000-9843-87CC-82A18C982039}">
      <dsp:nvSpPr>
        <dsp:cNvPr id="0" name=""/>
        <dsp:cNvSpPr/>
      </dsp:nvSpPr>
      <dsp:spPr>
        <a:xfrm>
          <a:off x="3353453" y="3844876"/>
          <a:ext cx="2417868" cy="495972"/>
        </a:xfrm>
        <a:custGeom>
          <a:avLst/>
          <a:gdLst/>
          <a:ahLst/>
          <a:cxnLst/>
          <a:rect l="0" t="0" r="0" b="0"/>
          <a:pathLst>
            <a:path>
              <a:moveTo>
                <a:pt x="2417868" y="0"/>
              </a:moveTo>
              <a:lnTo>
                <a:pt x="2417868" y="247986"/>
              </a:lnTo>
              <a:lnTo>
                <a:pt x="0" y="247986"/>
              </a:lnTo>
              <a:lnTo>
                <a:pt x="0" y="49597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AD150AB-F56C-9A41-8839-A74A7BEFE6D3}">
      <dsp:nvSpPr>
        <dsp:cNvPr id="0" name=""/>
        <dsp:cNvSpPr/>
      </dsp:nvSpPr>
      <dsp:spPr>
        <a:xfrm>
          <a:off x="2423504" y="4340849"/>
          <a:ext cx="1859898" cy="1239932"/>
        </a:xfrm>
        <a:prstGeom prst="roundRect">
          <a:avLst>
            <a:gd name="adj" fmla="val 10000"/>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dirty="0">
              <a:solidFill>
                <a:schemeClr val="tx1"/>
              </a:solidFill>
            </a:rPr>
            <a:t>Hesitated over accommodations</a:t>
          </a:r>
        </a:p>
      </dsp:txBody>
      <dsp:txXfrm>
        <a:off x="2459820" y="4377165"/>
        <a:ext cx="1787266" cy="1167300"/>
      </dsp:txXfrm>
    </dsp:sp>
    <dsp:sp modelId="{9C970EBA-8EB8-2B46-88A3-83054622F603}">
      <dsp:nvSpPr>
        <dsp:cNvPr id="0" name=""/>
        <dsp:cNvSpPr/>
      </dsp:nvSpPr>
      <dsp:spPr>
        <a:xfrm>
          <a:off x="5725602" y="3844876"/>
          <a:ext cx="91440" cy="495972"/>
        </a:xfrm>
        <a:custGeom>
          <a:avLst/>
          <a:gdLst/>
          <a:ahLst/>
          <a:cxnLst/>
          <a:rect l="0" t="0" r="0" b="0"/>
          <a:pathLst>
            <a:path>
              <a:moveTo>
                <a:pt x="45720" y="0"/>
              </a:moveTo>
              <a:lnTo>
                <a:pt x="45720" y="49597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23EAF1A-2B27-3E4A-83CC-D4073407C7ED}">
      <dsp:nvSpPr>
        <dsp:cNvPr id="0" name=""/>
        <dsp:cNvSpPr/>
      </dsp:nvSpPr>
      <dsp:spPr>
        <a:xfrm>
          <a:off x="4841372" y="4340849"/>
          <a:ext cx="1859898" cy="1239932"/>
        </a:xfrm>
        <a:prstGeom prst="roundRect">
          <a:avLst>
            <a:gd name="adj" fmla="val 10000"/>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dirty="0">
              <a:solidFill>
                <a:schemeClr val="tx1"/>
              </a:solidFill>
            </a:rPr>
            <a:t>Did not keep stroke survivor informed about plans</a:t>
          </a:r>
        </a:p>
      </dsp:txBody>
      <dsp:txXfrm>
        <a:off x="4877688" y="4377165"/>
        <a:ext cx="1787266" cy="1167300"/>
      </dsp:txXfrm>
    </dsp:sp>
    <dsp:sp modelId="{0B964A28-635D-C14E-9802-434DE9B536CB}">
      <dsp:nvSpPr>
        <dsp:cNvPr id="0" name=""/>
        <dsp:cNvSpPr/>
      </dsp:nvSpPr>
      <dsp:spPr>
        <a:xfrm>
          <a:off x="5771322" y="3844876"/>
          <a:ext cx="2417868" cy="495972"/>
        </a:xfrm>
        <a:custGeom>
          <a:avLst/>
          <a:gdLst/>
          <a:ahLst/>
          <a:cxnLst/>
          <a:rect l="0" t="0" r="0" b="0"/>
          <a:pathLst>
            <a:path>
              <a:moveTo>
                <a:pt x="0" y="0"/>
              </a:moveTo>
              <a:lnTo>
                <a:pt x="0" y="247986"/>
              </a:lnTo>
              <a:lnTo>
                <a:pt x="2417868" y="247986"/>
              </a:lnTo>
              <a:lnTo>
                <a:pt x="2417868" y="49597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D7207EE-8834-C444-82F6-5BB4069BD69F}">
      <dsp:nvSpPr>
        <dsp:cNvPr id="0" name=""/>
        <dsp:cNvSpPr/>
      </dsp:nvSpPr>
      <dsp:spPr>
        <a:xfrm>
          <a:off x="7259240" y="4340849"/>
          <a:ext cx="1859898" cy="1239932"/>
        </a:xfrm>
        <a:prstGeom prst="roundRect">
          <a:avLst>
            <a:gd name="adj" fmla="val 10000"/>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dirty="0">
              <a:solidFill>
                <a:schemeClr val="tx1"/>
              </a:solidFill>
            </a:rPr>
            <a:t>Unable to carry out difficult conversations</a:t>
          </a:r>
        </a:p>
      </dsp:txBody>
      <dsp:txXfrm>
        <a:off x="7295556" y="4377165"/>
        <a:ext cx="1787266" cy="1167300"/>
      </dsp:txXfrm>
    </dsp:sp>
    <dsp:sp modelId="{1CEA4369-9EE2-3645-9BE5-5FB8B48191B0}">
      <dsp:nvSpPr>
        <dsp:cNvPr id="0" name=""/>
        <dsp:cNvSpPr/>
      </dsp:nvSpPr>
      <dsp:spPr>
        <a:xfrm>
          <a:off x="5771322" y="3844876"/>
          <a:ext cx="4835736" cy="495972"/>
        </a:xfrm>
        <a:custGeom>
          <a:avLst/>
          <a:gdLst/>
          <a:ahLst/>
          <a:cxnLst/>
          <a:rect l="0" t="0" r="0" b="0"/>
          <a:pathLst>
            <a:path>
              <a:moveTo>
                <a:pt x="0" y="0"/>
              </a:moveTo>
              <a:lnTo>
                <a:pt x="0" y="247986"/>
              </a:lnTo>
              <a:lnTo>
                <a:pt x="4835736" y="247986"/>
              </a:lnTo>
              <a:lnTo>
                <a:pt x="4835736" y="49597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C15E8BD-D7A5-364E-9BAB-35001CBC6F07}">
      <dsp:nvSpPr>
        <dsp:cNvPr id="0" name=""/>
        <dsp:cNvSpPr/>
      </dsp:nvSpPr>
      <dsp:spPr>
        <a:xfrm>
          <a:off x="9677109" y="4340849"/>
          <a:ext cx="1859898" cy="1239932"/>
        </a:xfrm>
        <a:prstGeom prst="roundRect">
          <a:avLst>
            <a:gd name="adj" fmla="val 10000"/>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dirty="0">
              <a:solidFill>
                <a:schemeClr val="tx1"/>
              </a:solidFill>
            </a:rPr>
            <a:t>Inadequate support for emotional lability</a:t>
          </a:r>
        </a:p>
      </dsp:txBody>
      <dsp:txXfrm>
        <a:off x="9713425" y="4377165"/>
        <a:ext cx="1787266" cy="11673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A72741-A732-AD4E-B87D-AF7BFE483BA5}">
      <dsp:nvSpPr>
        <dsp:cNvPr id="0" name=""/>
        <dsp:cNvSpPr/>
      </dsp:nvSpPr>
      <dsp:spPr>
        <a:xfrm>
          <a:off x="4594795" y="1697037"/>
          <a:ext cx="2353053" cy="566364"/>
        </a:xfrm>
        <a:prstGeom prst="roundRect">
          <a:avLst>
            <a:gd name="adj" fmla="val 10000"/>
          </a:avLst>
        </a:prstGeom>
        <a:solidFill>
          <a:schemeClr val="accent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solidFill>
                <a:schemeClr val="bg1"/>
              </a:solidFill>
            </a:rPr>
            <a:t>Other stakeholders</a:t>
          </a:r>
        </a:p>
      </dsp:txBody>
      <dsp:txXfrm>
        <a:off x="4611383" y="1713625"/>
        <a:ext cx="2319877" cy="533188"/>
      </dsp:txXfrm>
    </dsp:sp>
    <dsp:sp modelId="{04D1F46A-6E6C-E647-A3A9-8954644C8793}">
      <dsp:nvSpPr>
        <dsp:cNvPr id="0" name=""/>
        <dsp:cNvSpPr/>
      </dsp:nvSpPr>
      <dsp:spPr>
        <a:xfrm>
          <a:off x="1182867" y="2263401"/>
          <a:ext cx="4588454" cy="627480"/>
        </a:xfrm>
        <a:custGeom>
          <a:avLst/>
          <a:gdLst/>
          <a:ahLst/>
          <a:cxnLst/>
          <a:rect l="0" t="0" r="0" b="0"/>
          <a:pathLst>
            <a:path>
              <a:moveTo>
                <a:pt x="4588454" y="0"/>
              </a:moveTo>
              <a:lnTo>
                <a:pt x="4588454" y="313740"/>
              </a:lnTo>
              <a:lnTo>
                <a:pt x="0" y="313740"/>
              </a:lnTo>
              <a:lnTo>
                <a:pt x="0" y="62748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43D9DD5-A805-E045-93CB-FE2CB7163F27}">
      <dsp:nvSpPr>
        <dsp:cNvPr id="0" name=""/>
        <dsp:cNvSpPr/>
      </dsp:nvSpPr>
      <dsp:spPr>
        <a:xfrm>
          <a:off x="6340" y="2890882"/>
          <a:ext cx="2353053" cy="859178"/>
        </a:xfrm>
        <a:prstGeom prst="roundRect">
          <a:avLst>
            <a:gd name="adj" fmla="val 10000"/>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dirty="0">
              <a:solidFill>
                <a:schemeClr val="tx1"/>
              </a:solidFill>
            </a:rPr>
            <a:t>Co-workers’ frustration or unhelpful comments</a:t>
          </a:r>
        </a:p>
      </dsp:txBody>
      <dsp:txXfrm>
        <a:off x="31504" y="2916046"/>
        <a:ext cx="2302725" cy="808850"/>
      </dsp:txXfrm>
    </dsp:sp>
    <dsp:sp modelId="{D29C5472-C000-9843-87CC-82A18C982039}">
      <dsp:nvSpPr>
        <dsp:cNvPr id="0" name=""/>
        <dsp:cNvSpPr/>
      </dsp:nvSpPr>
      <dsp:spPr>
        <a:xfrm>
          <a:off x="4241837" y="2263401"/>
          <a:ext cx="1529484" cy="627480"/>
        </a:xfrm>
        <a:custGeom>
          <a:avLst/>
          <a:gdLst/>
          <a:ahLst/>
          <a:cxnLst/>
          <a:rect l="0" t="0" r="0" b="0"/>
          <a:pathLst>
            <a:path>
              <a:moveTo>
                <a:pt x="1529484" y="0"/>
              </a:moveTo>
              <a:lnTo>
                <a:pt x="1529484" y="313740"/>
              </a:lnTo>
              <a:lnTo>
                <a:pt x="0" y="313740"/>
              </a:lnTo>
              <a:lnTo>
                <a:pt x="0" y="62748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AD150AB-F56C-9A41-8839-A74A7BEFE6D3}">
      <dsp:nvSpPr>
        <dsp:cNvPr id="0" name=""/>
        <dsp:cNvSpPr/>
      </dsp:nvSpPr>
      <dsp:spPr>
        <a:xfrm>
          <a:off x="3065310" y="2890882"/>
          <a:ext cx="2353053" cy="912184"/>
        </a:xfrm>
        <a:prstGeom prst="roundRect">
          <a:avLst>
            <a:gd name="adj" fmla="val 10000"/>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dirty="0">
              <a:solidFill>
                <a:schemeClr val="tx1"/>
              </a:solidFill>
            </a:rPr>
            <a:t>Stroke survivor did not disclose limitations</a:t>
          </a:r>
        </a:p>
      </dsp:txBody>
      <dsp:txXfrm>
        <a:off x="3092027" y="2917599"/>
        <a:ext cx="2299619" cy="858750"/>
      </dsp:txXfrm>
    </dsp:sp>
    <dsp:sp modelId="{9C970EBA-8EB8-2B46-88A3-83054622F603}">
      <dsp:nvSpPr>
        <dsp:cNvPr id="0" name=""/>
        <dsp:cNvSpPr/>
      </dsp:nvSpPr>
      <dsp:spPr>
        <a:xfrm>
          <a:off x="5771322" y="2263401"/>
          <a:ext cx="1529484" cy="627480"/>
        </a:xfrm>
        <a:custGeom>
          <a:avLst/>
          <a:gdLst/>
          <a:ahLst/>
          <a:cxnLst/>
          <a:rect l="0" t="0" r="0" b="0"/>
          <a:pathLst>
            <a:path>
              <a:moveTo>
                <a:pt x="0" y="0"/>
              </a:moveTo>
              <a:lnTo>
                <a:pt x="0" y="313740"/>
              </a:lnTo>
              <a:lnTo>
                <a:pt x="1529484" y="313740"/>
              </a:lnTo>
              <a:lnTo>
                <a:pt x="1529484" y="62748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23EAF1A-2B27-3E4A-83CC-D4073407C7ED}">
      <dsp:nvSpPr>
        <dsp:cNvPr id="0" name=""/>
        <dsp:cNvSpPr/>
      </dsp:nvSpPr>
      <dsp:spPr>
        <a:xfrm>
          <a:off x="6124280" y="2890882"/>
          <a:ext cx="2353053" cy="826580"/>
        </a:xfrm>
        <a:prstGeom prst="roundRect">
          <a:avLst>
            <a:gd name="adj" fmla="val 10000"/>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dirty="0">
              <a:solidFill>
                <a:schemeClr val="tx1"/>
              </a:solidFill>
            </a:rPr>
            <a:t>Stroke survivor rushed to return to work</a:t>
          </a:r>
        </a:p>
      </dsp:txBody>
      <dsp:txXfrm>
        <a:off x="6148490" y="2915092"/>
        <a:ext cx="2304633" cy="778160"/>
      </dsp:txXfrm>
    </dsp:sp>
    <dsp:sp modelId="{0B964A28-635D-C14E-9802-434DE9B536CB}">
      <dsp:nvSpPr>
        <dsp:cNvPr id="0" name=""/>
        <dsp:cNvSpPr/>
      </dsp:nvSpPr>
      <dsp:spPr>
        <a:xfrm>
          <a:off x="5771322" y="2263401"/>
          <a:ext cx="4588454" cy="627480"/>
        </a:xfrm>
        <a:custGeom>
          <a:avLst/>
          <a:gdLst/>
          <a:ahLst/>
          <a:cxnLst/>
          <a:rect l="0" t="0" r="0" b="0"/>
          <a:pathLst>
            <a:path>
              <a:moveTo>
                <a:pt x="0" y="0"/>
              </a:moveTo>
              <a:lnTo>
                <a:pt x="0" y="313740"/>
              </a:lnTo>
              <a:lnTo>
                <a:pt x="4588454" y="313740"/>
              </a:lnTo>
              <a:lnTo>
                <a:pt x="4588454" y="62748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D7207EE-8834-C444-82F6-5BB4069BD69F}">
      <dsp:nvSpPr>
        <dsp:cNvPr id="0" name=""/>
        <dsp:cNvSpPr/>
      </dsp:nvSpPr>
      <dsp:spPr>
        <a:xfrm>
          <a:off x="9183249" y="2890882"/>
          <a:ext cx="2353053" cy="832682"/>
        </a:xfrm>
        <a:prstGeom prst="roundRect">
          <a:avLst>
            <a:gd name="adj" fmla="val 10000"/>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dirty="0">
              <a:solidFill>
                <a:schemeClr val="tx1"/>
              </a:solidFill>
            </a:rPr>
            <a:t>Stroke survivor did not engage with employer</a:t>
          </a:r>
        </a:p>
      </dsp:txBody>
      <dsp:txXfrm>
        <a:off x="9207637" y="2915270"/>
        <a:ext cx="2304277" cy="78390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A72741-A732-AD4E-B87D-AF7BFE483BA5}">
      <dsp:nvSpPr>
        <dsp:cNvPr id="0" name=""/>
        <dsp:cNvSpPr/>
      </dsp:nvSpPr>
      <dsp:spPr>
        <a:xfrm>
          <a:off x="4260563" y="1410035"/>
          <a:ext cx="3021516" cy="822256"/>
        </a:xfrm>
        <a:prstGeom prst="roundRect">
          <a:avLst>
            <a:gd name="adj" fmla="val 10000"/>
          </a:avLst>
        </a:prstGeom>
        <a:solidFill>
          <a:schemeClr val="accent1"/>
        </a:solid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b="1" kern="1200" dirty="0">
              <a:solidFill>
                <a:schemeClr val="bg1"/>
              </a:solidFill>
            </a:rPr>
            <a:t>Environmental conditions</a:t>
          </a:r>
        </a:p>
      </dsp:txBody>
      <dsp:txXfrm>
        <a:off x="4284646" y="1434118"/>
        <a:ext cx="2973350" cy="774090"/>
      </dsp:txXfrm>
    </dsp:sp>
    <dsp:sp modelId="{04D1F46A-6E6C-E647-A3A9-8954644C8793}">
      <dsp:nvSpPr>
        <dsp:cNvPr id="0" name=""/>
        <dsp:cNvSpPr/>
      </dsp:nvSpPr>
      <dsp:spPr>
        <a:xfrm>
          <a:off x="3171934" y="2232291"/>
          <a:ext cx="2599387" cy="1171323"/>
        </a:xfrm>
        <a:custGeom>
          <a:avLst/>
          <a:gdLst/>
          <a:ahLst/>
          <a:cxnLst/>
          <a:rect l="0" t="0" r="0" b="0"/>
          <a:pathLst>
            <a:path>
              <a:moveTo>
                <a:pt x="2599387" y="0"/>
              </a:moveTo>
              <a:lnTo>
                <a:pt x="2599387" y="585661"/>
              </a:lnTo>
              <a:lnTo>
                <a:pt x="0" y="585661"/>
              </a:lnTo>
              <a:lnTo>
                <a:pt x="0" y="11713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643D9DD5-A805-E045-93CB-FE2CB7163F27}">
      <dsp:nvSpPr>
        <dsp:cNvPr id="0" name=""/>
        <dsp:cNvSpPr/>
      </dsp:nvSpPr>
      <dsp:spPr>
        <a:xfrm>
          <a:off x="1302744" y="3403615"/>
          <a:ext cx="3738379" cy="684053"/>
        </a:xfrm>
        <a:prstGeom prst="roundRect">
          <a:avLst>
            <a:gd name="adj" fmla="val 10000"/>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dirty="0">
              <a:solidFill>
                <a:schemeClr val="tx1"/>
              </a:solidFill>
            </a:rPr>
            <a:t>Organisational changes during </a:t>
          </a:r>
        </a:p>
        <a:p>
          <a:pPr marL="0" lvl="0" indent="0" algn="ctr" defTabSz="755650">
            <a:lnSpc>
              <a:spcPct val="90000"/>
            </a:lnSpc>
            <a:spcBef>
              <a:spcPct val="0"/>
            </a:spcBef>
            <a:spcAft>
              <a:spcPct val="35000"/>
            </a:spcAft>
            <a:buNone/>
          </a:pPr>
          <a:r>
            <a:rPr lang="en-GB" sz="1700" kern="1200" dirty="0">
              <a:solidFill>
                <a:schemeClr val="tx1"/>
              </a:solidFill>
            </a:rPr>
            <a:t>stroke survivor’s absence</a:t>
          </a:r>
        </a:p>
      </dsp:txBody>
      <dsp:txXfrm>
        <a:off x="1322779" y="3423650"/>
        <a:ext cx="3698309" cy="643983"/>
      </dsp:txXfrm>
    </dsp:sp>
    <dsp:sp modelId="{D29C5472-C000-9843-87CC-82A18C982039}">
      <dsp:nvSpPr>
        <dsp:cNvPr id="0" name=""/>
        <dsp:cNvSpPr/>
      </dsp:nvSpPr>
      <dsp:spPr>
        <a:xfrm>
          <a:off x="5771322" y="2232291"/>
          <a:ext cx="2791001" cy="1171323"/>
        </a:xfrm>
        <a:custGeom>
          <a:avLst/>
          <a:gdLst/>
          <a:ahLst/>
          <a:cxnLst/>
          <a:rect l="0" t="0" r="0" b="0"/>
          <a:pathLst>
            <a:path>
              <a:moveTo>
                <a:pt x="0" y="0"/>
              </a:moveTo>
              <a:lnTo>
                <a:pt x="0" y="585661"/>
              </a:lnTo>
              <a:lnTo>
                <a:pt x="2791001" y="585661"/>
              </a:lnTo>
              <a:lnTo>
                <a:pt x="2791001" y="11713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AD150AB-F56C-9A41-8839-A74A7BEFE6D3}">
      <dsp:nvSpPr>
        <dsp:cNvPr id="0" name=""/>
        <dsp:cNvSpPr/>
      </dsp:nvSpPr>
      <dsp:spPr>
        <a:xfrm>
          <a:off x="6884748" y="3403615"/>
          <a:ext cx="3355150" cy="686454"/>
        </a:xfrm>
        <a:prstGeom prst="roundRect">
          <a:avLst>
            <a:gd name="adj" fmla="val 10000"/>
          </a:avLst>
        </a:prstGeom>
        <a:noFill/>
        <a:ln w="12700" cap="flat" cmpd="sng" algn="ctr">
          <a:solidFill>
            <a:schemeClr val="tx1"/>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kern="1200" dirty="0">
              <a:solidFill>
                <a:schemeClr val="tx1"/>
              </a:solidFill>
            </a:rPr>
            <a:t>COVID-19: Online meetings, </a:t>
          </a:r>
        </a:p>
        <a:p>
          <a:pPr marL="0" lvl="0" indent="0" algn="ctr" defTabSz="755650">
            <a:lnSpc>
              <a:spcPct val="90000"/>
            </a:lnSpc>
            <a:spcBef>
              <a:spcPct val="0"/>
            </a:spcBef>
            <a:spcAft>
              <a:spcPct val="35000"/>
            </a:spcAft>
            <a:buNone/>
          </a:pPr>
          <a:r>
            <a:rPr lang="en-GB" sz="1700" kern="1200" dirty="0">
              <a:solidFill>
                <a:schemeClr val="tx1"/>
              </a:solidFill>
            </a:rPr>
            <a:t>short staffing</a:t>
          </a:r>
        </a:p>
      </dsp:txBody>
      <dsp:txXfrm>
        <a:off x="6904854" y="3423721"/>
        <a:ext cx="3314938" cy="64624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70BB78-143D-4F4A-B4B6-FF989210B226}">
      <dsp:nvSpPr>
        <dsp:cNvPr id="0" name=""/>
        <dsp:cNvSpPr/>
      </dsp:nvSpPr>
      <dsp:spPr>
        <a:xfrm>
          <a:off x="797185" y="2683"/>
          <a:ext cx="1509573" cy="7547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n-GB" sz="1900" kern="1200" dirty="0"/>
            <a:t>Employers</a:t>
          </a:r>
        </a:p>
      </dsp:txBody>
      <dsp:txXfrm>
        <a:off x="819292" y="24790"/>
        <a:ext cx="1465359" cy="710572"/>
      </dsp:txXfrm>
    </dsp:sp>
    <dsp:sp modelId="{69B69967-8B70-E840-BEAB-9793DC62FA6D}">
      <dsp:nvSpPr>
        <dsp:cNvPr id="0" name=""/>
        <dsp:cNvSpPr/>
      </dsp:nvSpPr>
      <dsp:spPr>
        <a:xfrm>
          <a:off x="948143" y="757470"/>
          <a:ext cx="150957" cy="566089"/>
        </a:xfrm>
        <a:custGeom>
          <a:avLst/>
          <a:gdLst/>
          <a:ahLst/>
          <a:cxnLst/>
          <a:rect l="0" t="0" r="0" b="0"/>
          <a:pathLst>
            <a:path>
              <a:moveTo>
                <a:pt x="0" y="0"/>
              </a:moveTo>
              <a:lnTo>
                <a:pt x="0" y="566089"/>
              </a:lnTo>
              <a:lnTo>
                <a:pt x="150957" y="56608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7777CA4-E7E3-5D46-AA7C-9875BCFE4BC0}">
      <dsp:nvSpPr>
        <dsp:cNvPr id="0" name=""/>
        <dsp:cNvSpPr/>
      </dsp:nvSpPr>
      <dsp:spPr>
        <a:xfrm>
          <a:off x="1099100" y="946166"/>
          <a:ext cx="1207658" cy="75478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en-GB" sz="1100" kern="1200" dirty="0"/>
            <a:t>Under/over-estimated stroke survivor’s abilities</a:t>
          </a:r>
        </a:p>
      </dsp:txBody>
      <dsp:txXfrm>
        <a:off x="1121207" y="968273"/>
        <a:ext cx="1163444" cy="710572"/>
      </dsp:txXfrm>
    </dsp:sp>
    <dsp:sp modelId="{24C7CE27-3030-EA4B-9002-B40687265D70}">
      <dsp:nvSpPr>
        <dsp:cNvPr id="0" name=""/>
        <dsp:cNvSpPr/>
      </dsp:nvSpPr>
      <dsp:spPr>
        <a:xfrm>
          <a:off x="948143" y="757470"/>
          <a:ext cx="150957" cy="1509573"/>
        </a:xfrm>
        <a:custGeom>
          <a:avLst/>
          <a:gdLst/>
          <a:ahLst/>
          <a:cxnLst/>
          <a:rect l="0" t="0" r="0" b="0"/>
          <a:pathLst>
            <a:path>
              <a:moveTo>
                <a:pt x="0" y="0"/>
              </a:moveTo>
              <a:lnTo>
                <a:pt x="0" y="1509573"/>
              </a:lnTo>
              <a:lnTo>
                <a:pt x="150957" y="150957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E8AACF8-C03F-D944-8F85-7EEA920E8BB1}">
      <dsp:nvSpPr>
        <dsp:cNvPr id="0" name=""/>
        <dsp:cNvSpPr/>
      </dsp:nvSpPr>
      <dsp:spPr>
        <a:xfrm>
          <a:off x="1099100" y="1889650"/>
          <a:ext cx="1207658" cy="75478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en-GB" sz="1100" kern="1200" dirty="0"/>
            <a:t>Hesitated over accommodations</a:t>
          </a:r>
        </a:p>
      </dsp:txBody>
      <dsp:txXfrm>
        <a:off x="1121207" y="1911757"/>
        <a:ext cx="1163444" cy="710572"/>
      </dsp:txXfrm>
    </dsp:sp>
    <dsp:sp modelId="{566DF376-DDD1-A94B-90C0-360BDCF73F2A}">
      <dsp:nvSpPr>
        <dsp:cNvPr id="0" name=""/>
        <dsp:cNvSpPr/>
      </dsp:nvSpPr>
      <dsp:spPr>
        <a:xfrm>
          <a:off x="948143" y="757470"/>
          <a:ext cx="150957" cy="2453056"/>
        </a:xfrm>
        <a:custGeom>
          <a:avLst/>
          <a:gdLst/>
          <a:ahLst/>
          <a:cxnLst/>
          <a:rect l="0" t="0" r="0" b="0"/>
          <a:pathLst>
            <a:path>
              <a:moveTo>
                <a:pt x="0" y="0"/>
              </a:moveTo>
              <a:lnTo>
                <a:pt x="0" y="2453056"/>
              </a:lnTo>
              <a:lnTo>
                <a:pt x="150957" y="245305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114A5F9-E328-4A49-AAB6-38CBFABB4455}">
      <dsp:nvSpPr>
        <dsp:cNvPr id="0" name=""/>
        <dsp:cNvSpPr/>
      </dsp:nvSpPr>
      <dsp:spPr>
        <a:xfrm>
          <a:off x="1099100" y="2833133"/>
          <a:ext cx="1207658" cy="75478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en-GB" sz="1100" kern="1200" dirty="0"/>
            <a:t>Inadequate support for emotional lability</a:t>
          </a:r>
        </a:p>
      </dsp:txBody>
      <dsp:txXfrm>
        <a:off x="1121207" y="2855240"/>
        <a:ext cx="1163444" cy="710572"/>
      </dsp:txXfrm>
    </dsp:sp>
    <dsp:sp modelId="{A36A35BD-1FEC-AF40-9C50-F33AE18663D4}">
      <dsp:nvSpPr>
        <dsp:cNvPr id="0" name=""/>
        <dsp:cNvSpPr/>
      </dsp:nvSpPr>
      <dsp:spPr>
        <a:xfrm>
          <a:off x="948143" y="757470"/>
          <a:ext cx="150957" cy="3396539"/>
        </a:xfrm>
        <a:custGeom>
          <a:avLst/>
          <a:gdLst/>
          <a:ahLst/>
          <a:cxnLst/>
          <a:rect l="0" t="0" r="0" b="0"/>
          <a:pathLst>
            <a:path>
              <a:moveTo>
                <a:pt x="0" y="0"/>
              </a:moveTo>
              <a:lnTo>
                <a:pt x="0" y="3396539"/>
              </a:lnTo>
              <a:lnTo>
                <a:pt x="150957" y="339653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1F88F93-A46B-0C4D-A0C0-95A7CBCFFE8B}">
      <dsp:nvSpPr>
        <dsp:cNvPr id="0" name=""/>
        <dsp:cNvSpPr/>
      </dsp:nvSpPr>
      <dsp:spPr>
        <a:xfrm>
          <a:off x="1099100" y="3776616"/>
          <a:ext cx="1207658" cy="75478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en-GB" sz="1100" kern="1200" dirty="0"/>
            <a:t>Unable to carry out difficult conversations</a:t>
          </a:r>
        </a:p>
      </dsp:txBody>
      <dsp:txXfrm>
        <a:off x="1121207" y="3798723"/>
        <a:ext cx="1163444" cy="710572"/>
      </dsp:txXfrm>
    </dsp:sp>
    <dsp:sp modelId="{768C36A5-7401-8D48-8E7D-4343B91667B6}">
      <dsp:nvSpPr>
        <dsp:cNvPr id="0" name=""/>
        <dsp:cNvSpPr/>
      </dsp:nvSpPr>
      <dsp:spPr>
        <a:xfrm>
          <a:off x="948143" y="757470"/>
          <a:ext cx="150957" cy="4340023"/>
        </a:xfrm>
        <a:custGeom>
          <a:avLst/>
          <a:gdLst/>
          <a:ahLst/>
          <a:cxnLst/>
          <a:rect l="0" t="0" r="0" b="0"/>
          <a:pathLst>
            <a:path>
              <a:moveTo>
                <a:pt x="0" y="0"/>
              </a:moveTo>
              <a:lnTo>
                <a:pt x="0" y="4340023"/>
              </a:lnTo>
              <a:lnTo>
                <a:pt x="150957" y="43400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1215B2B-18DA-394A-900D-E1594C2F2F8E}">
      <dsp:nvSpPr>
        <dsp:cNvPr id="0" name=""/>
        <dsp:cNvSpPr/>
      </dsp:nvSpPr>
      <dsp:spPr>
        <a:xfrm>
          <a:off x="1099100" y="4720099"/>
          <a:ext cx="1207658" cy="75478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en-GB" sz="1100" kern="1200" dirty="0"/>
            <a:t>Did not keep stroke survivor informed about plans</a:t>
          </a:r>
        </a:p>
      </dsp:txBody>
      <dsp:txXfrm>
        <a:off x="1121207" y="4742206"/>
        <a:ext cx="1163444" cy="710572"/>
      </dsp:txXfrm>
    </dsp:sp>
    <dsp:sp modelId="{15F14922-EE36-714A-9269-9486B2328FDE}">
      <dsp:nvSpPr>
        <dsp:cNvPr id="0" name=""/>
        <dsp:cNvSpPr/>
      </dsp:nvSpPr>
      <dsp:spPr>
        <a:xfrm>
          <a:off x="2684152" y="2683"/>
          <a:ext cx="1509573" cy="7547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n-GB" sz="1900" kern="1200" dirty="0"/>
            <a:t>Other stakeholders</a:t>
          </a:r>
        </a:p>
      </dsp:txBody>
      <dsp:txXfrm>
        <a:off x="2706259" y="24790"/>
        <a:ext cx="1465359" cy="710572"/>
      </dsp:txXfrm>
    </dsp:sp>
    <dsp:sp modelId="{E5FF7490-CBE0-0C45-B827-5ECD193026C4}">
      <dsp:nvSpPr>
        <dsp:cNvPr id="0" name=""/>
        <dsp:cNvSpPr/>
      </dsp:nvSpPr>
      <dsp:spPr>
        <a:xfrm>
          <a:off x="2835109" y="757470"/>
          <a:ext cx="150957" cy="566089"/>
        </a:xfrm>
        <a:custGeom>
          <a:avLst/>
          <a:gdLst/>
          <a:ahLst/>
          <a:cxnLst/>
          <a:rect l="0" t="0" r="0" b="0"/>
          <a:pathLst>
            <a:path>
              <a:moveTo>
                <a:pt x="0" y="0"/>
              </a:moveTo>
              <a:lnTo>
                <a:pt x="0" y="566089"/>
              </a:lnTo>
              <a:lnTo>
                <a:pt x="150957" y="56608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FC08DF1-7AE0-3048-B4D3-6528ECAC975E}">
      <dsp:nvSpPr>
        <dsp:cNvPr id="0" name=""/>
        <dsp:cNvSpPr/>
      </dsp:nvSpPr>
      <dsp:spPr>
        <a:xfrm>
          <a:off x="2986067" y="946166"/>
          <a:ext cx="1207658" cy="75478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en-GB" sz="1100" kern="1200" dirty="0"/>
            <a:t>Co-workers’ frustration or unhelpful comments</a:t>
          </a:r>
        </a:p>
      </dsp:txBody>
      <dsp:txXfrm>
        <a:off x="3008174" y="968273"/>
        <a:ext cx="1163444" cy="710572"/>
      </dsp:txXfrm>
    </dsp:sp>
    <dsp:sp modelId="{2972CA2D-C8C0-3043-B2DB-0CB89AEFBEDA}">
      <dsp:nvSpPr>
        <dsp:cNvPr id="0" name=""/>
        <dsp:cNvSpPr/>
      </dsp:nvSpPr>
      <dsp:spPr>
        <a:xfrm>
          <a:off x="2835109" y="757470"/>
          <a:ext cx="150957" cy="1509573"/>
        </a:xfrm>
        <a:custGeom>
          <a:avLst/>
          <a:gdLst/>
          <a:ahLst/>
          <a:cxnLst/>
          <a:rect l="0" t="0" r="0" b="0"/>
          <a:pathLst>
            <a:path>
              <a:moveTo>
                <a:pt x="0" y="0"/>
              </a:moveTo>
              <a:lnTo>
                <a:pt x="0" y="1509573"/>
              </a:lnTo>
              <a:lnTo>
                <a:pt x="150957" y="150957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51A15E8-9926-244E-A7DA-5CE5D8DD7AA6}">
      <dsp:nvSpPr>
        <dsp:cNvPr id="0" name=""/>
        <dsp:cNvSpPr/>
      </dsp:nvSpPr>
      <dsp:spPr>
        <a:xfrm>
          <a:off x="2986067" y="1889650"/>
          <a:ext cx="1207658" cy="75478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en-GB" sz="1100" kern="1200" dirty="0"/>
            <a:t> Stroke survivor did not disclose limitations</a:t>
          </a:r>
        </a:p>
      </dsp:txBody>
      <dsp:txXfrm>
        <a:off x="3008174" y="1911757"/>
        <a:ext cx="1163444" cy="710572"/>
      </dsp:txXfrm>
    </dsp:sp>
    <dsp:sp modelId="{5AA11E0E-F689-414A-BD7C-A681E198E1CF}">
      <dsp:nvSpPr>
        <dsp:cNvPr id="0" name=""/>
        <dsp:cNvSpPr/>
      </dsp:nvSpPr>
      <dsp:spPr>
        <a:xfrm>
          <a:off x="2835109" y="757470"/>
          <a:ext cx="150957" cy="2453056"/>
        </a:xfrm>
        <a:custGeom>
          <a:avLst/>
          <a:gdLst/>
          <a:ahLst/>
          <a:cxnLst/>
          <a:rect l="0" t="0" r="0" b="0"/>
          <a:pathLst>
            <a:path>
              <a:moveTo>
                <a:pt x="0" y="0"/>
              </a:moveTo>
              <a:lnTo>
                <a:pt x="0" y="2453056"/>
              </a:lnTo>
              <a:lnTo>
                <a:pt x="150957" y="245305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7F34AB1-3A35-F345-A068-333D6E6AE62D}">
      <dsp:nvSpPr>
        <dsp:cNvPr id="0" name=""/>
        <dsp:cNvSpPr/>
      </dsp:nvSpPr>
      <dsp:spPr>
        <a:xfrm>
          <a:off x="2986067" y="2833133"/>
          <a:ext cx="1207658" cy="75478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en-GB" sz="1100" kern="1200" dirty="0"/>
            <a:t>Stroke survivor rushed to return to work</a:t>
          </a:r>
        </a:p>
      </dsp:txBody>
      <dsp:txXfrm>
        <a:off x="3008174" y="2855240"/>
        <a:ext cx="1163444" cy="710572"/>
      </dsp:txXfrm>
    </dsp:sp>
    <dsp:sp modelId="{F95C44FA-630C-4740-AA21-D13A7B9D8A86}">
      <dsp:nvSpPr>
        <dsp:cNvPr id="0" name=""/>
        <dsp:cNvSpPr/>
      </dsp:nvSpPr>
      <dsp:spPr>
        <a:xfrm>
          <a:off x="2835109" y="757470"/>
          <a:ext cx="150957" cy="3396539"/>
        </a:xfrm>
        <a:custGeom>
          <a:avLst/>
          <a:gdLst/>
          <a:ahLst/>
          <a:cxnLst/>
          <a:rect l="0" t="0" r="0" b="0"/>
          <a:pathLst>
            <a:path>
              <a:moveTo>
                <a:pt x="0" y="0"/>
              </a:moveTo>
              <a:lnTo>
                <a:pt x="0" y="3396539"/>
              </a:lnTo>
              <a:lnTo>
                <a:pt x="150957" y="339653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6699D37-DEC3-5943-BA2E-2ECC560944CD}">
      <dsp:nvSpPr>
        <dsp:cNvPr id="0" name=""/>
        <dsp:cNvSpPr/>
      </dsp:nvSpPr>
      <dsp:spPr>
        <a:xfrm>
          <a:off x="2986067" y="3776616"/>
          <a:ext cx="1207658" cy="75478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en-GB" sz="1100" kern="1200" dirty="0"/>
            <a:t>Stroke survivor did not engage with employer</a:t>
          </a:r>
        </a:p>
      </dsp:txBody>
      <dsp:txXfrm>
        <a:off x="3008174" y="3798723"/>
        <a:ext cx="1163444" cy="710572"/>
      </dsp:txXfrm>
    </dsp:sp>
    <dsp:sp modelId="{BF1FE955-03CE-304E-B800-AD6C731ADE68}">
      <dsp:nvSpPr>
        <dsp:cNvPr id="0" name=""/>
        <dsp:cNvSpPr/>
      </dsp:nvSpPr>
      <dsp:spPr>
        <a:xfrm>
          <a:off x="4571118" y="2683"/>
          <a:ext cx="1509573" cy="7547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6195" tIns="24130" rIns="36195" bIns="24130" numCol="1" spcCol="1270" anchor="ctr" anchorCtr="0">
          <a:noAutofit/>
        </a:bodyPr>
        <a:lstStyle/>
        <a:p>
          <a:pPr marL="0" lvl="0" indent="0" algn="ctr" defTabSz="844550">
            <a:lnSpc>
              <a:spcPct val="90000"/>
            </a:lnSpc>
            <a:spcBef>
              <a:spcPct val="0"/>
            </a:spcBef>
            <a:spcAft>
              <a:spcPct val="35000"/>
            </a:spcAft>
            <a:buNone/>
          </a:pPr>
          <a:r>
            <a:rPr lang="en-GB" sz="1900" kern="1200" dirty="0"/>
            <a:t>Environment</a:t>
          </a:r>
        </a:p>
      </dsp:txBody>
      <dsp:txXfrm>
        <a:off x="4593225" y="24790"/>
        <a:ext cx="1465359" cy="710572"/>
      </dsp:txXfrm>
    </dsp:sp>
    <dsp:sp modelId="{C073B755-E820-8D4D-9577-8C45A84A06EE}">
      <dsp:nvSpPr>
        <dsp:cNvPr id="0" name=""/>
        <dsp:cNvSpPr/>
      </dsp:nvSpPr>
      <dsp:spPr>
        <a:xfrm>
          <a:off x="4722076" y="757470"/>
          <a:ext cx="150957" cy="566089"/>
        </a:xfrm>
        <a:custGeom>
          <a:avLst/>
          <a:gdLst/>
          <a:ahLst/>
          <a:cxnLst/>
          <a:rect l="0" t="0" r="0" b="0"/>
          <a:pathLst>
            <a:path>
              <a:moveTo>
                <a:pt x="0" y="0"/>
              </a:moveTo>
              <a:lnTo>
                <a:pt x="0" y="566089"/>
              </a:lnTo>
              <a:lnTo>
                <a:pt x="150957" y="566089"/>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02D27C2-175E-8F4F-AF09-785DAF850617}">
      <dsp:nvSpPr>
        <dsp:cNvPr id="0" name=""/>
        <dsp:cNvSpPr/>
      </dsp:nvSpPr>
      <dsp:spPr>
        <a:xfrm>
          <a:off x="4873033" y="946166"/>
          <a:ext cx="1207658" cy="75478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en-GB" sz="1100" kern="1200" dirty="0"/>
            <a:t>Organisational changes during stroke survivor’s absence</a:t>
          </a:r>
        </a:p>
      </dsp:txBody>
      <dsp:txXfrm>
        <a:off x="4895140" y="968273"/>
        <a:ext cx="1163444" cy="710572"/>
      </dsp:txXfrm>
    </dsp:sp>
    <dsp:sp modelId="{BF647EA6-C13F-B34D-90B4-FF17834C6AF7}">
      <dsp:nvSpPr>
        <dsp:cNvPr id="0" name=""/>
        <dsp:cNvSpPr/>
      </dsp:nvSpPr>
      <dsp:spPr>
        <a:xfrm>
          <a:off x="4722076" y="757470"/>
          <a:ext cx="150957" cy="1509573"/>
        </a:xfrm>
        <a:custGeom>
          <a:avLst/>
          <a:gdLst/>
          <a:ahLst/>
          <a:cxnLst/>
          <a:rect l="0" t="0" r="0" b="0"/>
          <a:pathLst>
            <a:path>
              <a:moveTo>
                <a:pt x="0" y="0"/>
              </a:moveTo>
              <a:lnTo>
                <a:pt x="0" y="1509573"/>
              </a:lnTo>
              <a:lnTo>
                <a:pt x="150957" y="150957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972EFD3-A9C8-7746-9415-571799DCFF32}">
      <dsp:nvSpPr>
        <dsp:cNvPr id="0" name=""/>
        <dsp:cNvSpPr/>
      </dsp:nvSpPr>
      <dsp:spPr>
        <a:xfrm>
          <a:off x="4873033" y="1889650"/>
          <a:ext cx="1207658" cy="75478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955" tIns="13970" rIns="20955" bIns="13970" numCol="1" spcCol="1270" anchor="ctr" anchorCtr="0">
          <a:noAutofit/>
        </a:bodyPr>
        <a:lstStyle/>
        <a:p>
          <a:pPr marL="0" lvl="0" indent="0" algn="ctr" defTabSz="488950">
            <a:lnSpc>
              <a:spcPct val="90000"/>
            </a:lnSpc>
            <a:spcBef>
              <a:spcPct val="0"/>
            </a:spcBef>
            <a:spcAft>
              <a:spcPct val="35000"/>
            </a:spcAft>
            <a:buNone/>
          </a:pPr>
          <a:r>
            <a:rPr lang="en-GB" sz="1100" kern="1200" dirty="0"/>
            <a:t>COVID-19: Online meetings, short staffing</a:t>
          </a:r>
        </a:p>
      </dsp:txBody>
      <dsp:txXfrm>
        <a:off x="4895140" y="1911757"/>
        <a:ext cx="1163444" cy="710572"/>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layout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GB">
                <a:latin typeface="Arial" panose="020B0604020202020204" pitchFamily="34" charset="0"/>
              </a:rPr>
              <a:t>The University of Nottingham</a:t>
            </a: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6D04BF2-D7DF-479C-9EF9-FF247B43B6E6}" type="datetime1">
              <a:rPr lang="en-GB" smtClean="0">
                <a:latin typeface="Arial" panose="020B0604020202020204" pitchFamily="34" charset="0"/>
              </a:rPr>
              <a:t>13/02/2025</a:t>
            </a:fld>
            <a:endParaRPr lang="en-GB">
              <a:latin typeface="Arial" panose="020B0604020202020204" pitchFamily="34"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GB">
                <a:latin typeface="Arial" panose="020B0604020202020204" pitchFamily="34" charset="0"/>
              </a:rPr>
              <a:t>Your Department Name etc</a:t>
            </a: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F1DEDAF-6BFF-4ECB-9F4E-2D4AAE5E0143}" type="slidenum">
              <a:rPr lang="en-GB" smtClean="0">
                <a:latin typeface="Arial" panose="020B0604020202020204" pitchFamily="34" charset="0"/>
              </a:rPr>
              <a:t>‹#›</a:t>
            </a:fld>
            <a:endParaRPr lang="en-GB">
              <a:latin typeface="Arial" panose="020B0604020202020204" pitchFamily="34" charset="0"/>
            </a:endParaRPr>
          </a:p>
        </p:txBody>
      </p:sp>
    </p:spTree>
    <p:extLst>
      <p:ext uri="{BB962C8B-B14F-4D97-AF65-F5344CB8AC3E}">
        <p14:creationId xmlns:p14="http://schemas.microsoft.com/office/powerpoint/2010/main" val="76766318"/>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GB"/>
              <a:t>The University of Nottingham</a:t>
            </a: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084AD9-1202-424F-8F1E-1DE5EBE3F39C}" type="datetime1">
              <a:rPr lang="en-GB" smtClean="0"/>
              <a:t>13/02/2025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GB"/>
              <a:t>Your Department Name etc</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54AF5A3-63BC-4A87-859D-8ED86BB4B4B5}" type="slidenum">
              <a:rPr lang="en-GB" smtClean="0"/>
              <a:t>‹#›</a:t>
            </a:fld>
            <a:endParaRPr lang="en-GB"/>
          </a:p>
        </p:txBody>
      </p:sp>
    </p:spTree>
    <p:extLst>
      <p:ext uri="{BB962C8B-B14F-4D97-AF65-F5344CB8AC3E}">
        <p14:creationId xmlns:p14="http://schemas.microsoft.com/office/powerpoint/2010/main" val="2347018219"/>
      </p:ext>
    </p:extLst>
  </p:cSld>
  <p:clrMap bg1="lt1" tx1="dk1" bg2="lt2" tx2="dk2" accent1="accent1" accent2="accent2" accent3="accent3" accent4="accent4" accent5="accent5" accent6="accent6" hlink="hlink" folHlink="folHlink"/>
  <p:hf/>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i="1" dirty="0">
                <a:effectLst/>
                <a:latin typeface="Times New Roman" panose="02020603050405020304" pitchFamily="18" charset="0"/>
                <a:ea typeface="Times New Roman" panose="02020603050405020304" pitchFamily="18" charset="0"/>
                <a:cs typeface="Times New Roman" panose="02020603050405020304" pitchFamily="18" charset="0"/>
              </a:rPr>
              <a:t>“Thank you to each of you for attending this workshop to think about how employers and stroke survivors can be supported through the return-to-work process. The toolkit resource being developed through this project has the potential to make huge impact both economically and socially, not just for stroke survivors but for their co-workers, organisations and wider society. At the end of this session, we will have decided on the goals of our toolkit, and the key areas that it should focus on. You have all been invited because you have the knowledge needed to inform the session. We have kept the duration of the workshop fairly short in keeping with everyone’s busy schedules, but this does mean we will need to be quite strict with our timing of the tasks. </a:t>
            </a:r>
            <a:r>
              <a:rPr lang="en-GB" sz="1200" i="1" dirty="0" err="1">
                <a:effectLst/>
                <a:latin typeface="Times New Roman" panose="02020603050405020304" pitchFamily="18" charset="0"/>
                <a:ea typeface="Times New Roman" panose="02020603050405020304" pitchFamily="18" charset="0"/>
                <a:cs typeface="Times New Roman" panose="02020603050405020304" pitchFamily="18" charset="0"/>
              </a:rPr>
              <a:t>Caolan</a:t>
            </a:r>
            <a:r>
              <a:rPr lang="en-GB" sz="1200" i="1" dirty="0">
                <a:effectLst/>
                <a:latin typeface="Times New Roman" panose="02020603050405020304" pitchFamily="18" charset="0"/>
                <a:ea typeface="Times New Roman" panose="02020603050405020304" pitchFamily="18" charset="0"/>
                <a:cs typeface="Times New Roman" panose="02020603050405020304" pitchFamily="18" charset="0"/>
              </a:rPr>
              <a:t> will be guiding us on the timing, so please don’t be offended if we need to interrupt you or move on from a point. We are recording this workshop, so please avoid stating names if you mention anything confidential relating to another person or organisation.”</a:t>
            </a: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Header Placeholder 3"/>
          <p:cNvSpPr>
            <a:spLocks noGrp="1"/>
          </p:cNvSpPr>
          <p:nvPr>
            <p:ph type="hdr" sz="quarter"/>
          </p:nvPr>
        </p:nvSpPr>
        <p:spPr/>
        <p:txBody>
          <a:bodyPr/>
          <a:lstStyle/>
          <a:p>
            <a:r>
              <a:rPr lang="en-GB" dirty="0"/>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13/02/2025</a:t>
            </a:fld>
            <a:endParaRPr lang="en-GB" dirty="0"/>
          </a:p>
        </p:txBody>
      </p:sp>
      <p:sp>
        <p:nvSpPr>
          <p:cNvPr id="6" name="Footer Placeholder 5"/>
          <p:cNvSpPr>
            <a:spLocks noGrp="1"/>
          </p:cNvSpPr>
          <p:nvPr>
            <p:ph type="ftr" sz="quarter" idx="4"/>
          </p:nvPr>
        </p:nvSpPr>
        <p:spPr/>
        <p:txBody>
          <a:bodyPr/>
          <a:lstStyle/>
          <a:p>
            <a:r>
              <a:rPr lang="en-GB" dirty="0"/>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1</a:t>
            </a:fld>
            <a:endParaRPr lang="en-GB" dirty="0"/>
          </a:p>
        </p:txBody>
      </p:sp>
    </p:spTree>
    <p:extLst>
      <p:ext uri="{BB962C8B-B14F-4D97-AF65-F5344CB8AC3E}">
        <p14:creationId xmlns:p14="http://schemas.microsoft.com/office/powerpoint/2010/main" val="1778281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13/02/2025</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2</a:t>
            </a:fld>
            <a:endParaRPr lang="en-GB"/>
          </a:p>
        </p:txBody>
      </p:sp>
    </p:spTree>
    <p:extLst>
      <p:ext uri="{BB962C8B-B14F-4D97-AF65-F5344CB8AC3E}">
        <p14:creationId xmlns:p14="http://schemas.microsoft.com/office/powerpoint/2010/main" val="7664533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5000"/>
              </a:lnSpc>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13/02/2025</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3</a:t>
            </a:fld>
            <a:endParaRPr lang="en-GB"/>
          </a:p>
        </p:txBody>
      </p:sp>
    </p:spTree>
    <p:extLst>
      <p:ext uri="{BB962C8B-B14F-4D97-AF65-F5344CB8AC3E}">
        <p14:creationId xmlns:p14="http://schemas.microsoft.com/office/powerpoint/2010/main" val="29473339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13/02/2025</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4</a:t>
            </a:fld>
            <a:endParaRPr lang="en-GB"/>
          </a:p>
        </p:txBody>
      </p:sp>
    </p:spTree>
    <p:extLst>
      <p:ext uri="{BB962C8B-B14F-4D97-AF65-F5344CB8AC3E}">
        <p14:creationId xmlns:p14="http://schemas.microsoft.com/office/powerpoint/2010/main" val="3861090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13/02/2025</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6</a:t>
            </a:fld>
            <a:endParaRPr lang="en-GB"/>
          </a:p>
        </p:txBody>
      </p:sp>
    </p:spTree>
    <p:extLst>
      <p:ext uri="{BB962C8B-B14F-4D97-AF65-F5344CB8AC3E}">
        <p14:creationId xmlns:p14="http://schemas.microsoft.com/office/powerpoint/2010/main" val="29003702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Task duration: 20 mins</a:t>
            </a:r>
          </a:p>
          <a:p>
            <a:endParaRPr lang="en-US" dirty="0"/>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13/02/2025</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9</a:t>
            </a:fld>
            <a:endParaRPr lang="en-GB"/>
          </a:p>
        </p:txBody>
      </p:sp>
    </p:spTree>
    <p:extLst>
      <p:ext uri="{BB962C8B-B14F-4D97-AF65-F5344CB8AC3E}">
        <p14:creationId xmlns:p14="http://schemas.microsoft.com/office/powerpoint/2010/main" val="16440760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Duration: 10 mins</a:t>
            </a:r>
          </a:p>
          <a:p>
            <a:endParaRPr lang="en-US" dirty="0"/>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13/02/2025</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10</a:t>
            </a:fld>
            <a:endParaRPr lang="en-GB"/>
          </a:p>
        </p:txBody>
      </p:sp>
    </p:spTree>
    <p:extLst>
      <p:ext uri="{BB962C8B-B14F-4D97-AF65-F5344CB8AC3E}">
        <p14:creationId xmlns:p14="http://schemas.microsoft.com/office/powerpoint/2010/main" val="37128438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13/02/2025</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12</a:t>
            </a:fld>
            <a:endParaRPr lang="en-GB"/>
          </a:p>
        </p:txBody>
      </p:sp>
    </p:spTree>
    <p:extLst>
      <p:ext uri="{BB962C8B-B14F-4D97-AF65-F5344CB8AC3E}">
        <p14:creationId xmlns:p14="http://schemas.microsoft.com/office/powerpoint/2010/main" val="40270873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r>
              <a:rPr lang="en-GB"/>
              <a:t>The University of Nottingham</a:t>
            </a:r>
          </a:p>
        </p:txBody>
      </p:sp>
      <p:sp>
        <p:nvSpPr>
          <p:cNvPr id="5" name="Date Placeholder 4"/>
          <p:cNvSpPr>
            <a:spLocks noGrp="1"/>
          </p:cNvSpPr>
          <p:nvPr>
            <p:ph type="dt" idx="1"/>
          </p:nvPr>
        </p:nvSpPr>
        <p:spPr/>
        <p:txBody>
          <a:bodyPr/>
          <a:lstStyle/>
          <a:p>
            <a:fld id="{89084AD9-1202-424F-8F1E-1DE5EBE3F39C}" type="datetime1">
              <a:rPr lang="en-GB" smtClean="0"/>
              <a:t>13/02/2025</a:t>
            </a:fld>
            <a:endParaRPr lang="en-GB"/>
          </a:p>
        </p:txBody>
      </p:sp>
      <p:sp>
        <p:nvSpPr>
          <p:cNvPr id="6" name="Footer Placeholder 5"/>
          <p:cNvSpPr>
            <a:spLocks noGrp="1"/>
          </p:cNvSpPr>
          <p:nvPr>
            <p:ph type="ftr" sz="quarter" idx="4"/>
          </p:nvPr>
        </p:nvSpPr>
        <p:spPr/>
        <p:txBody>
          <a:bodyPr/>
          <a:lstStyle/>
          <a:p>
            <a:r>
              <a:rPr lang="en-GB"/>
              <a:t>Your Department Name etc</a:t>
            </a:r>
          </a:p>
        </p:txBody>
      </p:sp>
      <p:sp>
        <p:nvSpPr>
          <p:cNvPr id="7" name="Slide Number Placeholder 6"/>
          <p:cNvSpPr>
            <a:spLocks noGrp="1"/>
          </p:cNvSpPr>
          <p:nvPr>
            <p:ph type="sldNum" sz="quarter" idx="5"/>
          </p:nvPr>
        </p:nvSpPr>
        <p:spPr/>
        <p:txBody>
          <a:bodyPr/>
          <a:lstStyle/>
          <a:p>
            <a:fld id="{754AF5A3-63BC-4A87-859D-8ED86BB4B4B5}" type="slidenum">
              <a:rPr lang="en-GB" smtClean="0"/>
              <a:t>14</a:t>
            </a:fld>
            <a:endParaRPr lang="en-GB"/>
          </a:p>
        </p:txBody>
      </p:sp>
    </p:spTree>
    <p:extLst>
      <p:ext uri="{BB962C8B-B14F-4D97-AF65-F5344CB8AC3E}">
        <p14:creationId xmlns:p14="http://schemas.microsoft.com/office/powerpoint/2010/main" val="12386403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Master" Target="../slideMasters/slideMaster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www.nottingham.ac.uk/imagebank" TargetMode="External"/><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www.nottingham.ac.uk/imagebank" TargetMode="External"/><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0.xml.rels><?xml version="1.0" encoding="UTF-8" standalone="yes"?>
<Relationships xmlns="http://schemas.openxmlformats.org/package/2006/relationships"><Relationship Id="rId3" Type="http://schemas.openxmlformats.org/officeDocument/2006/relationships/hyperlink" Target="http://www.nottingham.ac.uk/imagebank" TargetMode="External"/><Relationship Id="rId2" Type="http://schemas.openxmlformats.org/officeDocument/2006/relationships/image" Target="../media/image17.jpe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 Earth">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CE7FB5A-28C0-E64E-9FEF-7D9F37C42C4A}"/>
              </a:ext>
              <a:ext uri="{C183D7F6-B498-43B3-948B-1728B52AA6E4}">
                <adec:decorative xmlns:adec="http://schemas.microsoft.com/office/drawing/2017/decorative" val="1"/>
              </a:ext>
            </a:extLst>
          </p:cNvPr>
          <p:cNvSpPr/>
          <p:nvPr userDrawn="1"/>
        </p:nvSpPr>
        <p:spPr>
          <a:xfrm>
            <a:off x="12635555" y="0"/>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the ‘New Slide’ </a:t>
            </a:r>
            <a:br>
              <a:rPr lang="en-US" sz="1600">
                <a:solidFill>
                  <a:schemeClr val="tx2"/>
                </a:solidFill>
              </a:rPr>
            </a:br>
            <a:r>
              <a:rPr lang="en-US" sz="1600">
                <a:solidFill>
                  <a:schemeClr val="tx2"/>
                </a:solidFill>
              </a:rPr>
              <a:t>or ‘Layout’ buttons for different cover slide options.</a:t>
            </a:r>
          </a:p>
        </p:txBody>
      </p:sp>
      <p:sp>
        <p:nvSpPr>
          <p:cNvPr id="10" name="Arc 9">
            <a:extLst>
              <a:ext uri="{FF2B5EF4-FFF2-40B4-BE49-F238E27FC236}">
                <a16:creationId xmlns:a16="http://schemas.microsoft.com/office/drawing/2014/main" id="{4CE4322B-60FD-4247-98CC-5B3D3101F0D7}"/>
              </a:ext>
              <a:ext uri="{C183D7F6-B498-43B3-948B-1728B52AA6E4}">
                <adec:decorative xmlns:adec="http://schemas.microsoft.com/office/drawing/2017/decorative" val="1"/>
              </a:ext>
            </a:extLst>
          </p:cNvPr>
          <p:cNvSpPr/>
          <p:nvPr userDrawn="1"/>
        </p:nvSpPr>
        <p:spPr>
          <a:xfrm>
            <a:off x="12335916" y="5239452"/>
            <a:ext cx="1012135" cy="1012135"/>
          </a:xfrm>
          <a:prstGeom prst="arc">
            <a:avLst>
              <a:gd name="adj1" fmla="val 818360"/>
              <a:gd name="adj2" fmla="val 9300445"/>
            </a:avLst>
          </a:prstGeom>
          <a:ln w="15875">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Rectangle 8">
            <a:extLst>
              <a:ext uri="{FF2B5EF4-FFF2-40B4-BE49-F238E27FC236}">
                <a16:creationId xmlns:a16="http://schemas.microsoft.com/office/drawing/2014/main" id="{88CE00DA-F948-9449-B3A1-D7A1FAA0F09F}"/>
              </a:ext>
              <a:ext uri="{C183D7F6-B498-43B3-948B-1728B52AA6E4}">
                <adec:decorative xmlns:adec="http://schemas.microsoft.com/office/drawing/2017/decorative" val="1"/>
              </a:ext>
            </a:extLst>
          </p:cNvPr>
          <p:cNvSpPr/>
          <p:nvPr userDrawn="1"/>
        </p:nvSpPr>
        <p:spPr>
          <a:xfrm>
            <a:off x="12635555" y="4194626"/>
            <a:ext cx="1550894" cy="1550894"/>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Add a partner logo</a:t>
            </a:r>
            <a:br>
              <a:rPr lang="en-US" sz="1600">
                <a:solidFill>
                  <a:schemeClr val="tx2"/>
                </a:solidFill>
              </a:rPr>
            </a:br>
            <a:r>
              <a:rPr lang="en-US" sz="1600">
                <a:solidFill>
                  <a:schemeClr val="tx2"/>
                </a:solidFill>
              </a:rPr>
              <a:t>here if required</a:t>
            </a:r>
          </a:p>
        </p:txBody>
      </p:sp>
      <p:sp>
        <p:nvSpPr>
          <p:cNvPr id="4" name="Text Placeholder 3" descr="Logo box">
            <a:extLst>
              <a:ext uri="{FF2B5EF4-FFF2-40B4-BE49-F238E27FC236}">
                <a16:creationId xmlns:a16="http://schemas.microsoft.com/office/drawing/2014/main" id="{0882309C-2C73-D748-AA1B-AB05B98A64B0}"/>
              </a:ext>
            </a:extLst>
          </p:cNvPr>
          <p:cNvSpPr>
            <a:spLocks noGrp="1"/>
          </p:cNvSpPr>
          <p:nvPr>
            <p:ph type="body" sz="quarter" idx="12" hasCustomPrompt="1"/>
          </p:nvPr>
        </p:nvSpPr>
        <p:spPr>
          <a:xfrm>
            <a:off x="8848725" y="4194626"/>
            <a:ext cx="3343275" cy="1535613"/>
          </a:xfrm>
          <a:prstGeom prst="rect">
            <a:avLst/>
          </a:prstGeom>
          <a:solidFill>
            <a:schemeClr val="bg1"/>
          </a:solidFill>
        </p:spPr>
        <p:txBody>
          <a:bodyPr anchor="ctr"/>
          <a:lstStyle>
            <a:lvl1pPr marL="0" indent="0" algn="ctr">
              <a:buNone/>
              <a:defRPr sz="1800">
                <a:solidFill>
                  <a:schemeClr val="accent5"/>
                </a:solidFill>
              </a:defRPr>
            </a:lvl1pPr>
          </a:lstStyle>
          <a:p>
            <a:pPr lvl="0"/>
            <a:r>
              <a:rPr lang="en-GB" dirty="0"/>
              <a:t> </a:t>
            </a:r>
            <a:endParaRPr lang="en-US" dirty="0"/>
          </a:p>
        </p:txBody>
      </p:sp>
      <p:sp>
        <p:nvSpPr>
          <p:cNvPr id="7" name="Subtitle 2">
            <a:extLst>
              <a:ext uri="{FF2B5EF4-FFF2-40B4-BE49-F238E27FC236}">
                <a16:creationId xmlns:a16="http://schemas.microsoft.com/office/drawing/2014/main" id="{A158B21E-1070-014B-B9DF-CC6AE4E330F3}"/>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solidFill>
                  <a:srgbClr val="FFFFFF"/>
                </a:solidFill>
                <a:effectLst/>
                <a:latin typeface="Arial" panose="020B0604020202020204" pitchFamily="34" charset="0"/>
              </a:rPr>
              <a:t>Add presenter name or subtitle – Arial 24pt</a:t>
            </a:r>
          </a:p>
        </p:txBody>
      </p:sp>
      <p:sp>
        <p:nvSpPr>
          <p:cNvPr id="2" name="Title 1"/>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Add presentation title – Arial 32pt</a:t>
            </a:r>
            <a:endParaRPr lang="en-GB" dirty="0"/>
          </a:p>
        </p:txBody>
      </p:sp>
      <p:pic>
        <p:nvPicPr>
          <p:cNvPr id="11" name="Picture 10" descr="University of Nottingham logo">
            <a:extLst>
              <a:ext uri="{FF2B5EF4-FFF2-40B4-BE49-F238E27FC236}">
                <a16:creationId xmlns:a16="http://schemas.microsoft.com/office/drawing/2014/main" id="{78857659-1700-314E-B00F-79040D7445A6}"/>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Tree>
    <p:extLst>
      <p:ext uri="{BB962C8B-B14F-4D97-AF65-F5344CB8AC3E}">
        <p14:creationId xmlns:p14="http://schemas.microsoft.com/office/powerpoint/2010/main" val="1449716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Slide – Campu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61D62B56-9FE8-D94E-A6EA-EC6A8F16943B}"/>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solidFill>
                  <a:srgbClr val="FFFFFF"/>
                </a:solidFill>
                <a:effectLst/>
                <a:latin typeface="Arial" panose="020B0604020202020204" pitchFamily="34" charset="0"/>
              </a:rPr>
              <a:t>Add presenter name or subtitle – Arial 24pt</a:t>
            </a:r>
          </a:p>
        </p:txBody>
      </p:sp>
      <p:sp>
        <p:nvSpPr>
          <p:cNvPr id="6" name="Title 1">
            <a:extLst>
              <a:ext uri="{FF2B5EF4-FFF2-40B4-BE49-F238E27FC236}">
                <a16:creationId xmlns:a16="http://schemas.microsoft.com/office/drawing/2014/main" id="{B3B6D91D-08CC-8B40-9A20-FA411810223C}"/>
              </a:ext>
            </a:extLst>
          </p:cNvPr>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Add presentation title – Arial 32pt</a:t>
            </a:r>
            <a:endParaRPr lang="en-GB" dirty="0"/>
          </a:p>
        </p:txBody>
      </p:sp>
      <p:pic>
        <p:nvPicPr>
          <p:cNvPr id="7" name="Picture 6" descr="University of Nottingham logo">
            <a:extLst>
              <a:ext uri="{FF2B5EF4-FFF2-40B4-BE49-F238E27FC236}">
                <a16:creationId xmlns:a16="http://schemas.microsoft.com/office/drawing/2014/main" id="{9AE23AA1-5E84-1542-85FA-0AD28CCBD63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Tree>
    <p:extLst>
      <p:ext uri="{BB962C8B-B14F-4D97-AF65-F5344CB8AC3E}">
        <p14:creationId xmlns:p14="http://schemas.microsoft.com/office/powerpoint/2010/main" val="1668866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ver Slide – Peopl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Subtitle 2">
            <a:extLst>
              <a:ext uri="{FF2B5EF4-FFF2-40B4-BE49-F238E27FC236}">
                <a16:creationId xmlns:a16="http://schemas.microsoft.com/office/drawing/2014/main" id="{14EC60C8-55FD-084A-BE95-B2E766446720}"/>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solidFill>
                  <a:srgbClr val="FFFFFF"/>
                </a:solidFill>
                <a:effectLst/>
                <a:latin typeface="Arial" panose="020B0604020202020204" pitchFamily="34" charset="0"/>
              </a:rPr>
              <a:t>Add presenter name or subtitle – Arial 24pt</a:t>
            </a:r>
          </a:p>
        </p:txBody>
      </p:sp>
      <p:sp>
        <p:nvSpPr>
          <p:cNvPr id="7" name="Title 1">
            <a:extLst>
              <a:ext uri="{FF2B5EF4-FFF2-40B4-BE49-F238E27FC236}">
                <a16:creationId xmlns:a16="http://schemas.microsoft.com/office/drawing/2014/main" id="{EE0A4753-72CA-6241-85A5-FA5F9E40DCA1}"/>
              </a:ext>
            </a:extLst>
          </p:cNvPr>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Add presentation title – Arial 32pt</a:t>
            </a:r>
            <a:endParaRPr lang="en-GB" dirty="0"/>
          </a:p>
        </p:txBody>
      </p:sp>
      <p:pic>
        <p:nvPicPr>
          <p:cNvPr id="12" name="Picture 11" descr="University of Nottingham logo">
            <a:extLst>
              <a:ext uri="{FF2B5EF4-FFF2-40B4-BE49-F238E27FC236}">
                <a16:creationId xmlns:a16="http://schemas.microsoft.com/office/drawing/2014/main" id="{6385F48C-130A-074B-BAE4-5071492DF33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2774767" cy="1030941"/>
          </a:xfrm>
          <a:prstGeom prst="rect">
            <a:avLst/>
          </a:prstGeom>
        </p:spPr>
      </p:pic>
    </p:spTree>
    <p:extLst>
      <p:ext uri="{BB962C8B-B14F-4D97-AF65-F5344CB8AC3E}">
        <p14:creationId xmlns:p14="http://schemas.microsoft.com/office/powerpoint/2010/main" val="41498375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ver Slide – Science &amp; Technology">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2" name="Arc 11">
            <a:extLst>
              <a:ext uri="{FF2B5EF4-FFF2-40B4-BE49-F238E27FC236}">
                <a16:creationId xmlns:a16="http://schemas.microsoft.com/office/drawing/2014/main" id="{D7715FAF-431F-0947-BA32-CCCAE21D6FF6}"/>
              </a:ext>
              <a:ext uri="{C183D7F6-B498-43B3-948B-1728B52AA6E4}">
                <adec:decorative xmlns:adec="http://schemas.microsoft.com/office/drawing/2017/decorative" val="1"/>
              </a:ext>
            </a:extLst>
          </p:cNvPr>
          <p:cNvSpPr/>
          <p:nvPr userDrawn="1"/>
        </p:nvSpPr>
        <p:spPr>
          <a:xfrm>
            <a:off x="12335916" y="5239452"/>
            <a:ext cx="1012135" cy="1012135"/>
          </a:xfrm>
          <a:prstGeom prst="arc">
            <a:avLst>
              <a:gd name="adj1" fmla="val 818360"/>
              <a:gd name="adj2" fmla="val 9300445"/>
            </a:avLst>
          </a:prstGeom>
          <a:ln w="15875">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Text Placeholder 3" descr="Logo box">
            <a:extLst>
              <a:ext uri="{FF2B5EF4-FFF2-40B4-BE49-F238E27FC236}">
                <a16:creationId xmlns:a16="http://schemas.microsoft.com/office/drawing/2014/main" id="{F89BE0EF-B1BD-4F49-A571-A9C3B39F741A}"/>
              </a:ext>
            </a:extLst>
          </p:cNvPr>
          <p:cNvSpPr>
            <a:spLocks noGrp="1"/>
          </p:cNvSpPr>
          <p:nvPr>
            <p:ph type="body" sz="quarter" idx="12" hasCustomPrompt="1"/>
          </p:nvPr>
        </p:nvSpPr>
        <p:spPr>
          <a:xfrm>
            <a:off x="8848725" y="4194626"/>
            <a:ext cx="3343275" cy="1535613"/>
          </a:xfrm>
          <a:prstGeom prst="rect">
            <a:avLst/>
          </a:prstGeom>
          <a:solidFill>
            <a:schemeClr val="bg1"/>
          </a:solidFill>
        </p:spPr>
        <p:txBody>
          <a:bodyPr anchor="ctr"/>
          <a:lstStyle>
            <a:lvl1pPr marL="0" indent="0" algn="ctr">
              <a:buNone/>
              <a:defRPr sz="1800">
                <a:solidFill>
                  <a:schemeClr val="accent5"/>
                </a:solidFill>
              </a:defRPr>
            </a:lvl1pPr>
          </a:lstStyle>
          <a:p>
            <a:pPr lvl="0"/>
            <a:r>
              <a:rPr lang="en-GB" dirty="0"/>
              <a:t> </a:t>
            </a:r>
            <a:endParaRPr lang="en-US" dirty="0"/>
          </a:p>
        </p:txBody>
      </p:sp>
      <p:sp>
        <p:nvSpPr>
          <p:cNvPr id="9" name="Rectangle 8">
            <a:extLst>
              <a:ext uri="{FF2B5EF4-FFF2-40B4-BE49-F238E27FC236}">
                <a16:creationId xmlns:a16="http://schemas.microsoft.com/office/drawing/2014/main" id="{91EF5119-3C31-2042-9116-20C98F254CA9}"/>
              </a:ext>
              <a:ext uri="{C183D7F6-B498-43B3-948B-1728B52AA6E4}">
                <adec:decorative xmlns:adec="http://schemas.microsoft.com/office/drawing/2017/decorative" val="1"/>
              </a:ext>
            </a:extLst>
          </p:cNvPr>
          <p:cNvSpPr/>
          <p:nvPr userDrawn="1"/>
        </p:nvSpPr>
        <p:spPr>
          <a:xfrm>
            <a:off x="12635555" y="4194626"/>
            <a:ext cx="1550894" cy="1550894"/>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Add a partner logo</a:t>
            </a:r>
            <a:br>
              <a:rPr lang="en-US" sz="1600">
                <a:solidFill>
                  <a:schemeClr val="tx2"/>
                </a:solidFill>
              </a:rPr>
            </a:br>
            <a:r>
              <a:rPr lang="en-US" sz="1600">
                <a:solidFill>
                  <a:schemeClr val="tx2"/>
                </a:solidFill>
              </a:rPr>
              <a:t>here if required</a:t>
            </a:r>
          </a:p>
        </p:txBody>
      </p:sp>
      <p:sp>
        <p:nvSpPr>
          <p:cNvPr id="11" name="Subtitle 2">
            <a:extLst>
              <a:ext uri="{FF2B5EF4-FFF2-40B4-BE49-F238E27FC236}">
                <a16:creationId xmlns:a16="http://schemas.microsoft.com/office/drawing/2014/main" id="{94D1AC89-727B-C049-9CD3-8F38C0F22C9E}"/>
              </a:ext>
            </a:extLst>
          </p:cNvPr>
          <p:cNvSpPr>
            <a:spLocks noGrp="1"/>
          </p:cNvSpPr>
          <p:nvPr>
            <p:ph type="subTitle" idx="1" hasCustomPrompt="1"/>
          </p:nvPr>
        </p:nvSpPr>
        <p:spPr>
          <a:xfrm>
            <a:off x="3794760" y="4194626"/>
            <a:ext cx="4625340" cy="1535613"/>
          </a:xfrm>
          <a:prstGeom prst="rect">
            <a:avLst/>
          </a:prstGeom>
        </p:spPr>
        <p:txBody>
          <a:bodyPr anchor="ctr">
            <a:normAutofit/>
          </a:bodyPr>
          <a:lstStyle>
            <a:lvl1pPr marL="0" indent="0" algn="ctr">
              <a:buNone/>
              <a:defRPr lang="en-GB" sz="2400" smtClean="0">
                <a:solidFill>
                  <a:schemeClr val="bg1"/>
                </a:solidFill>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solidFill>
                  <a:srgbClr val="FFFFFF"/>
                </a:solidFill>
                <a:effectLst/>
                <a:latin typeface="Arial" panose="020B0604020202020204" pitchFamily="34" charset="0"/>
              </a:rPr>
              <a:t>Add presenter name or subtitle – Arial 24pt</a:t>
            </a:r>
          </a:p>
        </p:txBody>
      </p:sp>
      <p:sp>
        <p:nvSpPr>
          <p:cNvPr id="8" name="Title 1">
            <a:extLst>
              <a:ext uri="{FF2B5EF4-FFF2-40B4-BE49-F238E27FC236}">
                <a16:creationId xmlns:a16="http://schemas.microsoft.com/office/drawing/2014/main" id="{EBD7A035-88C0-B640-91D8-3B73C2244888}"/>
              </a:ext>
            </a:extLst>
          </p:cNvPr>
          <p:cNvSpPr>
            <a:spLocks noGrp="1"/>
          </p:cNvSpPr>
          <p:nvPr>
            <p:ph type="ctrTitle" hasCustomPrompt="1"/>
          </p:nvPr>
        </p:nvSpPr>
        <p:spPr>
          <a:xfrm>
            <a:off x="3787140" y="1127760"/>
            <a:ext cx="4610100" cy="3066867"/>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Add presentation title – Arial 32pt</a:t>
            </a:r>
            <a:endParaRPr lang="en-GB" dirty="0"/>
          </a:p>
        </p:txBody>
      </p:sp>
      <p:pic>
        <p:nvPicPr>
          <p:cNvPr id="6" name="Picture 5" descr="University of Nottingham logo">
            <a:extLst>
              <a:ext uri="{FF2B5EF4-FFF2-40B4-BE49-F238E27FC236}">
                <a16:creationId xmlns:a16="http://schemas.microsoft.com/office/drawing/2014/main" id="{A3BA9BED-34B5-9D4D-A988-760726B7CEE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Tree>
    <p:extLst>
      <p:ext uri="{BB962C8B-B14F-4D97-AF65-F5344CB8AC3E}">
        <p14:creationId xmlns:p14="http://schemas.microsoft.com/office/powerpoint/2010/main" val="425947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Slide Option 1">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27FB682B-CBE5-0E46-8A20-FBDCFD217D46}"/>
              </a:ext>
              <a:ext uri="{C183D7F6-B498-43B3-948B-1728B52AA6E4}">
                <adec:decorative xmlns:adec="http://schemas.microsoft.com/office/drawing/2017/decorative" val="1"/>
              </a:ext>
            </a:extLst>
          </p:cNvPr>
          <p:cNvSpPr/>
          <p:nvPr userDrawn="1"/>
        </p:nvSpPr>
        <p:spPr>
          <a:xfrm>
            <a:off x="12635555" y="0"/>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the ‘New Slide’ </a:t>
            </a:r>
            <a:br>
              <a:rPr lang="en-US" sz="1600">
                <a:solidFill>
                  <a:schemeClr val="tx2"/>
                </a:solidFill>
              </a:rPr>
            </a:br>
            <a:r>
              <a:rPr lang="en-US" sz="1600">
                <a:solidFill>
                  <a:schemeClr val="tx2"/>
                </a:solidFill>
              </a:rPr>
              <a:t>or ‘Layout’ buttons for different divider slide options.</a:t>
            </a:r>
          </a:p>
        </p:txBody>
      </p:sp>
      <p:sp>
        <p:nvSpPr>
          <p:cNvPr id="3" name="Text Placeholder 2"/>
          <p:cNvSpPr>
            <a:spLocks noGrp="1"/>
          </p:cNvSpPr>
          <p:nvPr>
            <p:ph type="body" idx="1" hasCustomPrompt="1"/>
          </p:nvPr>
        </p:nvSpPr>
        <p:spPr>
          <a:xfrm>
            <a:off x="1341120" y="4160520"/>
            <a:ext cx="9509760" cy="936104"/>
          </a:xfrm>
          <a:prstGeom prst="rect">
            <a:avLst/>
          </a:prstGeom>
        </p:spPr>
        <p:txBody>
          <a:bodyPr>
            <a:normAutofit/>
          </a:bodyPr>
          <a:lstStyle>
            <a:lvl1pPr marL="0" indent="0" algn="l">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 – Arial 28pt</a:t>
            </a:r>
          </a:p>
        </p:txBody>
      </p:sp>
      <p:sp>
        <p:nvSpPr>
          <p:cNvPr id="2" name="Title 1"/>
          <p:cNvSpPr>
            <a:spLocks noGrp="1"/>
          </p:cNvSpPr>
          <p:nvPr>
            <p:ph type="title" hasCustomPrompt="1"/>
          </p:nvPr>
        </p:nvSpPr>
        <p:spPr>
          <a:xfrm>
            <a:off x="1341120" y="2492895"/>
            <a:ext cx="9509760" cy="1872209"/>
          </a:xfrm>
          <a:prstGeom prst="rect">
            <a:avLst/>
          </a:prstGeom>
        </p:spPr>
        <p:txBody>
          <a:bodyPr anchor="ctr">
            <a:normAutofit/>
          </a:bodyPr>
          <a:lstStyle>
            <a:lvl1pPr algn="l">
              <a:defRPr sz="3600" b="1" baseline="0">
                <a:latin typeface="Arial" panose="020B0604020202020204" pitchFamily="34" charset="0"/>
                <a:cs typeface="Arial" panose="020B0604020202020204" pitchFamily="34" charset="0"/>
              </a:defRPr>
            </a:lvl1pPr>
          </a:lstStyle>
          <a:p>
            <a:r>
              <a:rPr lang="en-US" dirty="0"/>
              <a:t>Divider slide title – Arial Bold 36pt</a:t>
            </a:r>
            <a:endParaRPr lang="en-GB" dirty="0"/>
          </a:p>
        </p:txBody>
      </p:sp>
      <p:pic>
        <p:nvPicPr>
          <p:cNvPr id="7" name="Picture 6" descr="University of Nottingham logo">
            <a:extLst>
              <a:ext uri="{FF2B5EF4-FFF2-40B4-BE49-F238E27FC236}">
                <a16:creationId xmlns:a16="http://schemas.microsoft.com/office/drawing/2014/main" id="{6F81B442-D23E-CA47-8B99-3C2A297ACC4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Tree>
    <p:extLst>
      <p:ext uri="{BB962C8B-B14F-4D97-AF65-F5344CB8AC3E}">
        <p14:creationId xmlns:p14="http://schemas.microsoft.com/office/powerpoint/2010/main" val="2690673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Slide Option 2">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Text Placeholder 2">
            <a:extLst>
              <a:ext uri="{FF2B5EF4-FFF2-40B4-BE49-F238E27FC236}">
                <a16:creationId xmlns:a16="http://schemas.microsoft.com/office/drawing/2014/main" id="{38DE1B96-986D-4446-800F-54A0D95D2FB2}"/>
              </a:ext>
            </a:extLst>
          </p:cNvPr>
          <p:cNvSpPr>
            <a:spLocks noGrp="1"/>
          </p:cNvSpPr>
          <p:nvPr>
            <p:ph type="body" idx="1" hasCustomPrompt="1"/>
          </p:nvPr>
        </p:nvSpPr>
        <p:spPr>
          <a:xfrm>
            <a:off x="1341120" y="4160520"/>
            <a:ext cx="9509760" cy="936104"/>
          </a:xfrm>
          <a:prstGeom prst="rect">
            <a:avLst/>
          </a:prstGeom>
        </p:spPr>
        <p:txBody>
          <a:bodyPr>
            <a:normAutofit/>
          </a:bodyPr>
          <a:lstStyle>
            <a:lvl1pPr marL="0" indent="0" algn="l">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 – Arial 28pt</a:t>
            </a:r>
          </a:p>
        </p:txBody>
      </p:sp>
      <p:sp>
        <p:nvSpPr>
          <p:cNvPr id="8" name="Title 1">
            <a:extLst>
              <a:ext uri="{FF2B5EF4-FFF2-40B4-BE49-F238E27FC236}">
                <a16:creationId xmlns:a16="http://schemas.microsoft.com/office/drawing/2014/main" id="{CFA4EB9E-FE0B-FF48-B57B-3DBA656E7C4F}"/>
              </a:ext>
            </a:extLst>
          </p:cNvPr>
          <p:cNvSpPr>
            <a:spLocks noGrp="1"/>
          </p:cNvSpPr>
          <p:nvPr>
            <p:ph type="title" hasCustomPrompt="1"/>
          </p:nvPr>
        </p:nvSpPr>
        <p:spPr>
          <a:xfrm>
            <a:off x="1341120" y="2492895"/>
            <a:ext cx="9509760" cy="1872209"/>
          </a:xfrm>
          <a:prstGeom prst="rect">
            <a:avLst/>
          </a:prstGeom>
        </p:spPr>
        <p:txBody>
          <a:bodyPr anchor="ctr">
            <a:normAutofit/>
          </a:bodyPr>
          <a:lstStyle>
            <a:lvl1pPr algn="l">
              <a:defRPr sz="3600" b="1" baseline="0">
                <a:latin typeface="Arial" panose="020B0604020202020204" pitchFamily="34" charset="0"/>
                <a:cs typeface="Arial" panose="020B0604020202020204" pitchFamily="34" charset="0"/>
              </a:defRPr>
            </a:lvl1pPr>
          </a:lstStyle>
          <a:p>
            <a:r>
              <a:rPr lang="en-US" dirty="0"/>
              <a:t>Divider slide title – Arial Bold 36pt</a:t>
            </a:r>
            <a:endParaRPr lang="en-GB" dirty="0"/>
          </a:p>
        </p:txBody>
      </p:sp>
      <p:pic>
        <p:nvPicPr>
          <p:cNvPr id="5" name="Picture 4" descr="University of Nottingham logo">
            <a:extLst>
              <a:ext uri="{FF2B5EF4-FFF2-40B4-BE49-F238E27FC236}">
                <a16:creationId xmlns:a16="http://schemas.microsoft.com/office/drawing/2014/main" id="{A418598A-E89A-584D-B315-0C3A8BB5DD6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Tree>
    <p:extLst>
      <p:ext uri="{BB962C8B-B14F-4D97-AF65-F5344CB8AC3E}">
        <p14:creationId xmlns:p14="http://schemas.microsoft.com/office/powerpoint/2010/main" val="1975024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Divider Slide Option 3">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928BB5A8-2728-CF4C-9063-6BE6445BAAFC}"/>
              </a:ext>
            </a:extLst>
          </p:cNvPr>
          <p:cNvSpPr>
            <a:spLocks noGrp="1"/>
          </p:cNvSpPr>
          <p:nvPr>
            <p:ph type="body" idx="1" hasCustomPrompt="1"/>
          </p:nvPr>
        </p:nvSpPr>
        <p:spPr>
          <a:xfrm>
            <a:off x="1341120" y="4160520"/>
            <a:ext cx="9509760" cy="936104"/>
          </a:xfrm>
          <a:prstGeom prst="rect">
            <a:avLst/>
          </a:prstGeom>
        </p:spPr>
        <p:txBody>
          <a:bodyPr>
            <a:normAutofit/>
          </a:bodyPr>
          <a:lstStyle>
            <a:lvl1pPr marL="0" indent="0" algn="l">
              <a:buNone/>
              <a:defRPr sz="28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 – Arial 28pt</a:t>
            </a:r>
          </a:p>
        </p:txBody>
      </p:sp>
      <p:sp>
        <p:nvSpPr>
          <p:cNvPr id="7" name="Title 1">
            <a:extLst>
              <a:ext uri="{FF2B5EF4-FFF2-40B4-BE49-F238E27FC236}">
                <a16:creationId xmlns:a16="http://schemas.microsoft.com/office/drawing/2014/main" id="{3A61C9F9-E7A2-6342-870C-D685719F3517}"/>
              </a:ext>
            </a:extLst>
          </p:cNvPr>
          <p:cNvSpPr>
            <a:spLocks noGrp="1"/>
          </p:cNvSpPr>
          <p:nvPr>
            <p:ph type="title" hasCustomPrompt="1"/>
          </p:nvPr>
        </p:nvSpPr>
        <p:spPr>
          <a:xfrm>
            <a:off x="1341120" y="2492895"/>
            <a:ext cx="9509760" cy="1872209"/>
          </a:xfrm>
          <a:prstGeom prst="rect">
            <a:avLst/>
          </a:prstGeom>
        </p:spPr>
        <p:txBody>
          <a:bodyPr anchor="ctr">
            <a:normAutofit/>
          </a:bodyPr>
          <a:lstStyle>
            <a:lvl1pPr algn="l">
              <a:defRPr sz="3600" b="1" baseline="0">
                <a:latin typeface="Arial" panose="020B0604020202020204" pitchFamily="34" charset="0"/>
                <a:cs typeface="Arial" panose="020B0604020202020204" pitchFamily="34" charset="0"/>
              </a:defRPr>
            </a:lvl1pPr>
          </a:lstStyle>
          <a:p>
            <a:r>
              <a:rPr lang="en-US" dirty="0"/>
              <a:t>Divider slide title – Arial Bold 36pt</a:t>
            </a:r>
            <a:endParaRPr lang="en-GB" dirty="0"/>
          </a:p>
        </p:txBody>
      </p:sp>
      <p:pic>
        <p:nvPicPr>
          <p:cNvPr id="5" name="Picture 4" descr="University of Nottingham logo">
            <a:extLst>
              <a:ext uri="{FF2B5EF4-FFF2-40B4-BE49-F238E27FC236}">
                <a16:creationId xmlns:a16="http://schemas.microsoft.com/office/drawing/2014/main" id="{054B13D2-2048-3D42-80F2-F73F2403527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Tree>
    <p:extLst>
      <p:ext uri="{BB962C8B-B14F-4D97-AF65-F5344CB8AC3E}">
        <p14:creationId xmlns:p14="http://schemas.microsoft.com/office/powerpoint/2010/main" val="38890934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Subtitle Slide">
    <p:bg>
      <p:bgPr>
        <a:solidFill>
          <a:schemeClr val="accent5">
            <a:alpha val="5000"/>
          </a:scheme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FE19A7CD-F138-0F44-8EE9-3A0D44746374}"/>
              </a:ext>
              <a:ext uri="{C183D7F6-B498-43B3-948B-1728B52AA6E4}">
                <adec:decorative xmlns:adec="http://schemas.microsoft.com/office/drawing/2017/decorative" val="1"/>
              </a:ext>
            </a:extLst>
          </p:cNvPr>
          <p:cNvSpPr/>
          <p:nvPr userDrawn="1"/>
        </p:nvSpPr>
        <p:spPr>
          <a:xfrm>
            <a:off x="-2691741" y="4585363"/>
            <a:ext cx="2272637" cy="2272637"/>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To change the information in the footer throughout the presentation go to ‘Insert’ &gt; ‘Header and Footers’ and add in your Name an Department. </a:t>
            </a:r>
          </a:p>
        </p:txBody>
      </p:sp>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16" name="Footer Placeholder 3">
            <a:extLst>
              <a:ext uri="{FF2B5EF4-FFF2-40B4-BE49-F238E27FC236}">
                <a16:creationId xmlns:a16="http://schemas.microsoft.com/office/drawing/2014/main" id="{AEDAE64E-B17E-C94F-B25E-49BD42EBBEFE}"/>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17" name="Text Placeholder 6">
            <a:extLst>
              <a:ext uri="{FF2B5EF4-FFF2-40B4-BE49-F238E27FC236}">
                <a16:creationId xmlns:a16="http://schemas.microsoft.com/office/drawing/2014/main" id="{6849A843-67F9-4A42-88AB-E569AB1B469C}"/>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5" name="Date Placeholder 2">
            <a:extLst>
              <a:ext uri="{FF2B5EF4-FFF2-40B4-BE49-F238E27FC236}">
                <a16:creationId xmlns:a16="http://schemas.microsoft.com/office/drawing/2014/main" id="{EC0D016C-1275-924C-98DB-B9930CE6E259}"/>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21" name="Rectangle 20">
            <a:extLst>
              <a:ext uri="{FF2B5EF4-FFF2-40B4-BE49-F238E27FC236}">
                <a16:creationId xmlns:a16="http://schemas.microsoft.com/office/drawing/2014/main" id="{1B1E2C30-32D1-C047-B25A-9F37D699E14C}"/>
              </a:ext>
              <a:ext uri="{C183D7F6-B498-43B3-948B-1728B52AA6E4}">
                <adec:decorative xmlns:adec="http://schemas.microsoft.com/office/drawing/2017/decorative" val="1"/>
              </a:ext>
            </a:extLst>
          </p:cNvPr>
          <p:cNvSpPr/>
          <p:nvPr userDrawn="1"/>
        </p:nvSpPr>
        <p:spPr>
          <a:xfrm>
            <a:off x="12635555" y="2702257"/>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style guides. Copy and paste these items onto this page for ease.</a:t>
            </a:r>
          </a:p>
        </p:txBody>
      </p:sp>
      <p:sp>
        <p:nvSpPr>
          <p:cNvPr id="13" name="Rectangle 12">
            <a:extLst>
              <a:ext uri="{FF2B5EF4-FFF2-40B4-BE49-F238E27FC236}">
                <a16:creationId xmlns:a16="http://schemas.microsoft.com/office/drawing/2014/main" id="{903035A1-1804-EC4A-9FF8-AEE00A4BFC6F}"/>
              </a:ext>
              <a:ext uri="{C183D7F6-B498-43B3-948B-1728B52AA6E4}">
                <adec:decorative xmlns:adec="http://schemas.microsoft.com/office/drawing/2017/decorative" val="1"/>
              </a:ext>
            </a:extLst>
          </p:cNvPr>
          <p:cNvSpPr/>
          <p:nvPr userDrawn="1"/>
        </p:nvSpPr>
        <p:spPr>
          <a:xfrm>
            <a:off x="12635555" y="-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the ‘New Slide’ </a:t>
            </a:r>
            <a:br>
              <a:rPr lang="en-US" sz="1600">
                <a:solidFill>
                  <a:schemeClr val="tx2"/>
                </a:solidFill>
              </a:rPr>
            </a:br>
            <a:r>
              <a:rPr lang="en-US" sz="1600">
                <a:solidFill>
                  <a:schemeClr val="tx2"/>
                </a:solidFill>
              </a:rPr>
              <a:t>or ‘Layout’ buttons for different slide content options.</a:t>
            </a:r>
          </a:p>
        </p:txBody>
      </p:sp>
      <p:sp>
        <p:nvSpPr>
          <p:cNvPr id="7" name="Content Placeholder 6"/>
          <p:cNvSpPr>
            <a:spLocks noGrp="1"/>
          </p:cNvSpPr>
          <p:nvPr>
            <p:ph sz="quarter" idx="13" hasCustomPrompt="1"/>
          </p:nvPr>
        </p:nvSpPr>
        <p:spPr>
          <a:xfrm>
            <a:off x="479376" y="2133603"/>
            <a:ext cx="1125769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11257698"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413747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Slide">
    <p:bg>
      <p:bgPr>
        <a:solidFill>
          <a:schemeClr val="accent5">
            <a:alpha val="5000"/>
          </a:schemeClr>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08BD330B-22A3-344E-A01F-AEEF71CCB5D3}"/>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examples as well as different elements. Copy and paste these items onto this page.</a:t>
            </a:r>
          </a:p>
        </p:txBody>
      </p:sp>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21" name="Footer Placeholder 3">
            <a:extLst>
              <a:ext uri="{FF2B5EF4-FFF2-40B4-BE49-F238E27FC236}">
                <a16:creationId xmlns:a16="http://schemas.microsoft.com/office/drawing/2014/main" id="{0AA0A411-DB94-FC40-85F3-F17777FB4588}"/>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22" name="Text Placeholder 6">
            <a:extLst>
              <a:ext uri="{FF2B5EF4-FFF2-40B4-BE49-F238E27FC236}">
                <a16:creationId xmlns:a16="http://schemas.microsoft.com/office/drawing/2014/main" id="{6F3C1752-919C-2C4A-85B7-2982AD8BE64B}"/>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20" name="Date Placeholder 2">
            <a:extLst>
              <a:ext uri="{FF2B5EF4-FFF2-40B4-BE49-F238E27FC236}">
                <a16:creationId xmlns:a16="http://schemas.microsoft.com/office/drawing/2014/main" id="{B2A1E1DF-F3DC-FF43-B4BE-16D7BEF30B72}"/>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7" name="Content Placeholder 6"/>
          <p:cNvSpPr>
            <a:spLocks noGrp="1"/>
          </p:cNvSpPr>
          <p:nvPr>
            <p:ph sz="quarter" idx="13" hasCustomPrompt="1"/>
          </p:nvPr>
        </p:nvSpPr>
        <p:spPr>
          <a:xfrm>
            <a:off x="479376" y="1484533"/>
            <a:ext cx="11257699" cy="439556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34651037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Title Slide">
    <p:bg>
      <p:bgPr>
        <a:solidFill>
          <a:schemeClr val="accent5">
            <a:alpha val="5000"/>
          </a:schemeClr>
        </a:soli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12" name="Footer Placeholder 3">
            <a:extLst>
              <a:ext uri="{FF2B5EF4-FFF2-40B4-BE49-F238E27FC236}">
                <a16:creationId xmlns:a16="http://schemas.microsoft.com/office/drawing/2014/main" id="{E7AF8C98-EFFB-8444-A615-B4920C89686E}"/>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13" name="Text Placeholder 6">
            <a:extLst>
              <a:ext uri="{FF2B5EF4-FFF2-40B4-BE49-F238E27FC236}">
                <a16:creationId xmlns:a16="http://schemas.microsoft.com/office/drawing/2014/main" id="{D05096E2-BE7E-2745-BEDA-2FE7CA4B2C92}"/>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1" name="Date Placeholder 2">
            <a:extLst>
              <a:ext uri="{FF2B5EF4-FFF2-40B4-BE49-F238E27FC236}">
                <a16:creationId xmlns:a16="http://schemas.microsoft.com/office/drawing/2014/main" id="{27851B81-1328-7543-96B8-61F01F01B73D}"/>
              </a:ext>
            </a:extLst>
          </p:cNvPr>
          <p:cNvSpPr>
            <a:spLocks noGrp="1"/>
          </p:cNvSpPr>
          <p:nvPr>
            <p:ph type="dt" sz="half" idx="10"/>
          </p:nvPr>
        </p:nvSpPr>
        <p:spPr>
          <a:xfrm>
            <a:off x="479375" y="6356350"/>
            <a:ext cx="1613716" cy="365125"/>
          </a:xfrm>
          <a:prstGeom prst="rect">
            <a:avLst/>
          </a:prstGeom>
        </p:spPr>
        <p:txBody>
          <a:bodyPr/>
          <a:lstStyle/>
          <a:p>
            <a:endParaRPr lang="en-GB"/>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23578292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Content Slide">
    <p:bg>
      <p:bgPr>
        <a:solidFill>
          <a:schemeClr val="accent5">
            <a:alpha val="5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753018E-1432-7544-BE78-20661EEA3DFC}"/>
              </a:ext>
              <a:ext uri="{C183D7F6-B498-43B3-948B-1728B52AA6E4}">
                <adec:decorative xmlns:adec="http://schemas.microsoft.com/office/drawing/2017/decorative" val="1"/>
              </a:ext>
            </a:extLst>
          </p:cNvPr>
          <p:cNvSpPr/>
          <p:nvPr userDrawn="1"/>
        </p:nvSpPr>
        <p:spPr>
          <a:xfrm>
            <a:off x="12635555" y="0"/>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style guides. Copy and paste these items onto this page for ease.</a:t>
            </a:r>
          </a:p>
        </p:txBody>
      </p:sp>
      <p:sp>
        <p:nvSpPr>
          <p:cNvPr id="18" name="Slide Number Placeholder 4">
            <a:extLst>
              <a:ext uri="{FF2B5EF4-FFF2-40B4-BE49-F238E27FC236}">
                <a16:creationId xmlns:a16="http://schemas.microsoft.com/office/drawing/2014/main" id="{B5E9271B-0820-354A-93EC-EB864320114A}"/>
              </a:ext>
            </a:extLst>
          </p:cNvPr>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16" name="Footer Placeholder 3">
            <a:extLst>
              <a:ext uri="{FF2B5EF4-FFF2-40B4-BE49-F238E27FC236}">
                <a16:creationId xmlns:a16="http://schemas.microsoft.com/office/drawing/2014/main" id="{C1CD28ED-14F1-B44C-B470-1D224D8D5F78}"/>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19" name="Text Placeholder 6">
            <a:extLst>
              <a:ext uri="{FF2B5EF4-FFF2-40B4-BE49-F238E27FC236}">
                <a16:creationId xmlns:a16="http://schemas.microsoft.com/office/drawing/2014/main" id="{87F950BD-F6BF-E946-BF59-9996741B7042}"/>
              </a:ext>
            </a:extLst>
          </p:cNvPr>
          <p:cNvSpPr>
            <a:spLocks noGrp="1"/>
          </p:cNvSpPr>
          <p:nvPr>
            <p:ph type="body" sz="quarter" idx="19"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5" name="Date Placeholder 2">
            <a:extLst>
              <a:ext uri="{FF2B5EF4-FFF2-40B4-BE49-F238E27FC236}">
                <a16:creationId xmlns:a16="http://schemas.microsoft.com/office/drawing/2014/main" id="{7729FF4B-AE88-DA4F-A14E-D6CE4E633DA6}"/>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17" name="Content Placeholder 6">
            <a:extLst>
              <a:ext uri="{FF2B5EF4-FFF2-40B4-BE49-F238E27FC236}">
                <a16:creationId xmlns:a16="http://schemas.microsoft.com/office/drawing/2014/main" id="{1497BF54-DDDF-9C43-996F-4B56CDE6B03C}"/>
              </a:ext>
            </a:extLst>
          </p:cNvPr>
          <p:cNvSpPr>
            <a:spLocks noGrp="1"/>
          </p:cNvSpPr>
          <p:nvPr>
            <p:ph sz="quarter" idx="18" hasCustomPrompt="1"/>
          </p:nvPr>
        </p:nvSpPr>
        <p:spPr>
          <a:xfrm>
            <a:off x="6539555" y="2133603"/>
            <a:ext cx="519751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14" name="Text Placeholder 18">
            <a:extLst>
              <a:ext uri="{FF2B5EF4-FFF2-40B4-BE49-F238E27FC236}">
                <a16:creationId xmlns:a16="http://schemas.microsoft.com/office/drawing/2014/main" id="{2EB8B77C-1456-2F4D-971B-A3B002EBED61}"/>
              </a:ext>
            </a:extLst>
          </p:cNvPr>
          <p:cNvSpPr>
            <a:spLocks noGrp="1"/>
          </p:cNvSpPr>
          <p:nvPr>
            <p:ph type="body" sz="quarter" idx="17" hasCustomPrompt="1"/>
          </p:nvPr>
        </p:nvSpPr>
        <p:spPr>
          <a:xfrm>
            <a:off x="6539555"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41197580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eversed Content Slide">
    <p:bg>
      <p:bgPr>
        <a:solidFill>
          <a:schemeClr val="accent5"/>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1B1E2C30-32D1-C047-B25A-9F37D699E14C}"/>
              </a:ext>
              <a:ext uri="{C183D7F6-B498-43B3-948B-1728B52AA6E4}">
                <adec:decorative xmlns:adec="http://schemas.microsoft.com/office/drawing/2017/decorative" val="1"/>
              </a:ext>
            </a:extLst>
          </p:cNvPr>
          <p:cNvSpPr/>
          <p:nvPr userDrawn="1"/>
        </p:nvSpPr>
        <p:spPr>
          <a:xfrm>
            <a:off x="12635555" y="0"/>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style guides. Copy and paste these items onto this page for ease.</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15" name="Footer Placeholder 3">
            <a:extLst>
              <a:ext uri="{FF2B5EF4-FFF2-40B4-BE49-F238E27FC236}">
                <a16:creationId xmlns:a16="http://schemas.microsoft.com/office/drawing/2014/main" id="{C55CF14C-1036-8240-A4D6-88C76B53C8B7}"/>
              </a:ext>
            </a:extLst>
          </p:cNvPr>
          <p:cNvSpPr>
            <a:spLocks noGrp="1"/>
          </p:cNvSpPr>
          <p:nvPr>
            <p:ph type="ftr" sz="quarter" idx="11"/>
          </p:nvPr>
        </p:nvSpPr>
        <p:spPr>
          <a:xfrm>
            <a:off x="2344804" y="6356350"/>
            <a:ext cx="3469252" cy="365125"/>
          </a:xfrm>
        </p:spPr>
        <p:txBody>
          <a:bodyPr/>
          <a:lstStyle>
            <a:lvl1pPr algn="l">
              <a:defRPr>
                <a:solidFill>
                  <a:schemeClr val="bg1"/>
                </a:solidFill>
              </a:defRPr>
            </a:lvl1pPr>
          </a:lstStyle>
          <a:p>
            <a:r>
              <a:rPr lang="en-GB"/>
              <a:t>Name, Department</a:t>
            </a:r>
          </a:p>
        </p:txBody>
      </p:sp>
      <p:sp>
        <p:nvSpPr>
          <p:cNvPr id="16" name="Text Placeholder 6">
            <a:extLst>
              <a:ext uri="{FF2B5EF4-FFF2-40B4-BE49-F238E27FC236}">
                <a16:creationId xmlns:a16="http://schemas.microsoft.com/office/drawing/2014/main" id="{8B57574F-AFAA-7C43-8707-E5A503FC4EF4}"/>
              </a:ext>
            </a:extLst>
          </p:cNvPr>
          <p:cNvSpPr>
            <a:spLocks noGrp="1"/>
          </p:cNvSpPr>
          <p:nvPr>
            <p:ph type="body" sz="quarter" idx="18" hasCustomPrompt="1"/>
          </p:nvPr>
        </p:nvSpPr>
        <p:spPr>
          <a:xfrm>
            <a:off x="2219451" y="6356350"/>
            <a:ext cx="10800" cy="365125"/>
          </a:xfrm>
          <a:prstGeom prst="rect">
            <a:avLst/>
          </a:prstGeom>
          <a:solidFill>
            <a:schemeClr val="accent1"/>
          </a:solidFill>
          <a:ln>
            <a:noFill/>
          </a:ln>
        </p:spPr>
        <p:txBody>
          <a:bodyPr/>
          <a:lstStyle>
            <a:lvl1pPr marL="0" indent="0">
              <a:buNone/>
              <a:defRPr>
                <a:solidFill>
                  <a:schemeClr val="bg1"/>
                </a:solidFill>
              </a:defRPr>
            </a:lvl1pPr>
          </a:lstStyle>
          <a:p>
            <a:pPr lvl="0"/>
            <a:r>
              <a:rPr lang="en-US" dirty="0"/>
              <a:t> </a:t>
            </a:r>
          </a:p>
        </p:txBody>
      </p:sp>
      <p:sp>
        <p:nvSpPr>
          <p:cNvPr id="14" name="Date Placeholder 2">
            <a:extLst>
              <a:ext uri="{FF2B5EF4-FFF2-40B4-BE49-F238E27FC236}">
                <a16:creationId xmlns:a16="http://schemas.microsoft.com/office/drawing/2014/main" id="{43D5D473-8F2B-CC49-956D-E22C182015FD}"/>
              </a:ext>
            </a:extLst>
          </p:cNvPr>
          <p:cNvSpPr>
            <a:spLocks noGrp="1"/>
          </p:cNvSpPr>
          <p:nvPr>
            <p:ph type="dt" sz="half" idx="10"/>
          </p:nvPr>
        </p:nvSpPr>
        <p:spPr>
          <a:xfrm>
            <a:off x="479375" y="6356350"/>
            <a:ext cx="1613716" cy="365125"/>
          </a:xfrm>
          <a:prstGeom prst="rect">
            <a:avLst/>
          </a:prstGeom>
        </p:spPr>
        <p:txBody>
          <a:bodyPr/>
          <a:lstStyle>
            <a:lvl1pPr>
              <a:defRPr>
                <a:solidFill>
                  <a:schemeClr val="bg1"/>
                </a:solidFill>
              </a:defRPr>
            </a:lvl1pPr>
          </a:lstStyle>
          <a:p>
            <a:endParaRPr lang="en-GB"/>
          </a:p>
        </p:txBody>
      </p:sp>
      <p:sp>
        <p:nvSpPr>
          <p:cNvPr id="7" name="Content Placeholder 6"/>
          <p:cNvSpPr>
            <a:spLocks noGrp="1"/>
          </p:cNvSpPr>
          <p:nvPr>
            <p:ph sz="quarter" idx="13" hasCustomPrompt="1"/>
          </p:nvPr>
        </p:nvSpPr>
        <p:spPr>
          <a:xfrm>
            <a:off x="479376" y="2133603"/>
            <a:ext cx="11257699" cy="3746498"/>
          </a:xfrm>
          <a:prstGeom prst="rect">
            <a:avLst/>
          </a:prstGeom>
        </p:spPr>
        <p:txBody>
          <a:bodyPr/>
          <a:lstStyle>
            <a:lvl1pPr>
              <a:buClr>
                <a:schemeClr val="accent1"/>
              </a:buClr>
              <a:defRPr lang="en-GB" sz="2800" smtClean="0">
                <a:solidFill>
                  <a:schemeClr val="bg1"/>
                </a:solidFill>
                <a:effectLst/>
              </a:defRPr>
            </a:lvl1pPr>
            <a:lvl2pPr>
              <a:buClr>
                <a:schemeClr val="accent1"/>
              </a:buClr>
              <a:defRPr sz="2800">
                <a:solidFill>
                  <a:schemeClr val="bg1"/>
                </a:solidFill>
              </a:defRPr>
            </a:lvl2pPr>
            <a:lvl3pPr>
              <a:buClr>
                <a:schemeClr val="accent1"/>
              </a:buClr>
              <a:defRPr sz="2800">
                <a:solidFill>
                  <a:schemeClr val="bg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11257698" cy="627765"/>
          </a:xfrm>
          <a:prstGeom prst="rect">
            <a:avLst/>
          </a:prstGeom>
        </p:spPr>
        <p:txBody>
          <a:bodyPr>
            <a:noAutofit/>
          </a:bodyPr>
          <a:lstStyle>
            <a:lvl1pPr marL="0" indent="0">
              <a:buNone/>
              <a:defRPr sz="2800" b="1">
                <a:solidFill>
                  <a:schemeClr val="bg1"/>
                </a:solidFill>
              </a:defRPr>
            </a:lvl1pPr>
            <a:lvl2pPr>
              <a:defRPr sz="1400"/>
            </a:lvl2pPr>
            <a:lvl3pPr>
              <a:defRPr sz="1400"/>
            </a:lvl3pPr>
            <a:lvl4pPr>
              <a:defRPr sz="1400"/>
            </a:lvl4pPr>
            <a:lvl5pPr>
              <a:defRPr sz="1400"/>
            </a:lvl5pPr>
          </a:lstStyle>
          <a:p>
            <a:pPr lvl="0"/>
            <a:r>
              <a:rPr lang="en-US" dirty="0"/>
              <a:t>Subtitle</a:t>
            </a: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24629267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Slide">
    <p:bg>
      <p:bgPr>
        <a:solidFill>
          <a:schemeClr val="accent5"/>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1B1E2C30-32D1-C047-B25A-9F37D699E14C}"/>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style guides. Copy and paste these items onto this page for ease.</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14" name="Footer Placeholder 3">
            <a:extLst>
              <a:ext uri="{FF2B5EF4-FFF2-40B4-BE49-F238E27FC236}">
                <a16:creationId xmlns:a16="http://schemas.microsoft.com/office/drawing/2014/main" id="{26250FB6-DFDE-CC4E-BD54-E44B31D1F605}"/>
              </a:ext>
            </a:extLst>
          </p:cNvPr>
          <p:cNvSpPr>
            <a:spLocks noGrp="1"/>
          </p:cNvSpPr>
          <p:nvPr>
            <p:ph type="ftr" sz="quarter" idx="11"/>
          </p:nvPr>
        </p:nvSpPr>
        <p:spPr>
          <a:xfrm>
            <a:off x="2344804" y="6356350"/>
            <a:ext cx="3469252" cy="365125"/>
          </a:xfrm>
        </p:spPr>
        <p:txBody>
          <a:bodyPr/>
          <a:lstStyle>
            <a:lvl1pPr algn="l">
              <a:defRPr>
                <a:solidFill>
                  <a:schemeClr val="bg1"/>
                </a:solidFill>
              </a:defRPr>
            </a:lvl1pPr>
          </a:lstStyle>
          <a:p>
            <a:r>
              <a:rPr lang="en-GB"/>
              <a:t>Name, Department</a:t>
            </a:r>
          </a:p>
        </p:txBody>
      </p:sp>
      <p:sp>
        <p:nvSpPr>
          <p:cNvPr id="15" name="Text Placeholder 6">
            <a:extLst>
              <a:ext uri="{FF2B5EF4-FFF2-40B4-BE49-F238E27FC236}">
                <a16:creationId xmlns:a16="http://schemas.microsoft.com/office/drawing/2014/main" id="{FE546460-2F3C-B743-ACBE-47CE198D335B}"/>
              </a:ext>
            </a:extLst>
          </p:cNvPr>
          <p:cNvSpPr>
            <a:spLocks noGrp="1"/>
          </p:cNvSpPr>
          <p:nvPr>
            <p:ph type="body" sz="quarter" idx="18" hasCustomPrompt="1"/>
          </p:nvPr>
        </p:nvSpPr>
        <p:spPr>
          <a:xfrm>
            <a:off x="2219451" y="6356350"/>
            <a:ext cx="10800" cy="365125"/>
          </a:xfrm>
          <a:prstGeom prst="rect">
            <a:avLst/>
          </a:prstGeom>
          <a:solidFill>
            <a:schemeClr val="accent1"/>
          </a:solidFill>
          <a:ln>
            <a:noFill/>
          </a:ln>
        </p:spPr>
        <p:txBody>
          <a:bodyPr/>
          <a:lstStyle>
            <a:lvl1pPr marL="0" indent="0">
              <a:buNone/>
              <a:defRPr>
                <a:solidFill>
                  <a:schemeClr val="bg1"/>
                </a:solidFill>
              </a:defRPr>
            </a:lvl1pPr>
          </a:lstStyle>
          <a:p>
            <a:pPr lvl="0"/>
            <a:r>
              <a:rPr lang="en-US" dirty="0"/>
              <a:t> </a:t>
            </a:r>
          </a:p>
        </p:txBody>
      </p:sp>
      <p:sp>
        <p:nvSpPr>
          <p:cNvPr id="13" name="Date Placeholder 2">
            <a:extLst>
              <a:ext uri="{FF2B5EF4-FFF2-40B4-BE49-F238E27FC236}">
                <a16:creationId xmlns:a16="http://schemas.microsoft.com/office/drawing/2014/main" id="{F0E20FF6-087C-254D-B377-87B46F300B23}"/>
              </a:ext>
            </a:extLst>
          </p:cNvPr>
          <p:cNvSpPr>
            <a:spLocks noGrp="1"/>
          </p:cNvSpPr>
          <p:nvPr>
            <p:ph type="dt" sz="half" idx="10"/>
          </p:nvPr>
        </p:nvSpPr>
        <p:spPr>
          <a:xfrm>
            <a:off x="479375" y="6356350"/>
            <a:ext cx="1613716" cy="365125"/>
          </a:xfrm>
          <a:prstGeom prst="rect">
            <a:avLst/>
          </a:prstGeom>
        </p:spPr>
        <p:txBody>
          <a:bodyPr/>
          <a:lstStyle>
            <a:lvl1pPr>
              <a:defRPr>
                <a:solidFill>
                  <a:schemeClr val="bg1"/>
                </a:solidFill>
              </a:defRPr>
            </a:lvl1pPr>
          </a:lstStyle>
          <a:p>
            <a:endParaRPr lang="en-GB"/>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6150624" cy="1944467"/>
          </a:xfrm>
          <a:prstGeom prst="rect">
            <a:avLst/>
          </a:prstGeom>
        </p:spPr>
        <p:txBody>
          <a:bodyPr>
            <a:noAutofit/>
          </a:bodyPr>
          <a:lstStyle>
            <a:lvl1pPr marL="0" indent="0">
              <a:buNone/>
              <a:defRPr sz="4000" b="0">
                <a:solidFill>
                  <a:schemeClr val="bg1"/>
                </a:solidFill>
                <a:latin typeface="Georgia" panose="02040502050405020303" pitchFamily="18" charset="0"/>
              </a:defRPr>
            </a:lvl1pPr>
            <a:lvl2pPr>
              <a:defRPr sz="1400"/>
            </a:lvl2pPr>
            <a:lvl3pPr>
              <a:defRPr sz="1400"/>
            </a:lvl3pPr>
            <a:lvl4pPr>
              <a:defRPr sz="1400"/>
            </a:lvl4pPr>
            <a:lvl5pPr>
              <a:defRPr sz="1400"/>
            </a:lvl5pPr>
          </a:lstStyle>
          <a:p>
            <a:pPr lvl="0"/>
            <a:r>
              <a:rPr lang="en-US" dirty="0"/>
              <a:t>Quote text goes here – Georgia 40pt</a:t>
            </a: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11061973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umn Block Content Slide">
    <p:bg>
      <p:bgPr>
        <a:solidFill>
          <a:schemeClr val="accent5">
            <a:alpha val="5000"/>
          </a:schemeClr>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897768A-E936-2047-B272-A71830C2F46A}"/>
              </a:ext>
              <a:ext uri="{C183D7F6-B498-43B3-948B-1728B52AA6E4}">
                <adec:decorative xmlns:adec="http://schemas.microsoft.com/office/drawing/2017/decorative" val="1"/>
              </a:ext>
            </a:extLst>
          </p:cNvPr>
          <p:cNvSpPr/>
          <p:nvPr userDrawn="1"/>
        </p:nvSpPr>
        <p:spPr>
          <a:xfrm>
            <a:off x="6096000" y="1029589"/>
            <a:ext cx="6096000" cy="582841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753018E-1432-7544-BE78-20661EEA3DFC}"/>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Please see slides at the end of this template for chart and table style guides. Copy and paste these items onto this page for ease.</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17" name="Footer Placeholder 3">
            <a:extLst>
              <a:ext uri="{FF2B5EF4-FFF2-40B4-BE49-F238E27FC236}">
                <a16:creationId xmlns:a16="http://schemas.microsoft.com/office/drawing/2014/main" id="{305C388A-4F4A-D046-A14C-1966CD505AF0}"/>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18" name="Text Placeholder 6">
            <a:extLst>
              <a:ext uri="{FF2B5EF4-FFF2-40B4-BE49-F238E27FC236}">
                <a16:creationId xmlns:a16="http://schemas.microsoft.com/office/drawing/2014/main" id="{01B3FD81-10DD-0342-9AA1-E2491DE80161}"/>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6" name="Date Placeholder 2">
            <a:extLst>
              <a:ext uri="{FF2B5EF4-FFF2-40B4-BE49-F238E27FC236}">
                <a16:creationId xmlns:a16="http://schemas.microsoft.com/office/drawing/2014/main" id="{2A486383-7D66-0D46-B7B2-852429AEEE8A}"/>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13" name="Content Placeholder 6">
            <a:extLst>
              <a:ext uri="{FF2B5EF4-FFF2-40B4-BE49-F238E27FC236}">
                <a16:creationId xmlns:a16="http://schemas.microsoft.com/office/drawing/2014/main" id="{FE17E21C-B85B-934A-BF9C-B51FD202E06D}"/>
              </a:ext>
            </a:extLst>
          </p:cNvPr>
          <p:cNvSpPr>
            <a:spLocks noGrp="1"/>
          </p:cNvSpPr>
          <p:nvPr>
            <p:ph sz="quarter" idx="16" hasCustomPrompt="1"/>
          </p:nvPr>
        </p:nvSpPr>
        <p:spPr>
          <a:xfrm>
            <a:off x="6539555" y="2133603"/>
            <a:ext cx="5197519" cy="3746498"/>
          </a:xfrm>
          <a:prstGeom prst="rect">
            <a:avLst/>
          </a:prstGeom>
        </p:spPr>
        <p:txBody>
          <a:bodyPr/>
          <a:lstStyle>
            <a:lvl1pPr>
              <a:buClr>
                <a:schemeClr val="bg1"/>
              </a:buClr>
              <a:defRPr lang="en-GB" sz="2800" smtClean="0">
                <a:solidFill>
                  <a:schemeClr val="bg1"/>
                </a:solidFill>
                <a:effectLst/>
              </a:defRPr>
            </a:lvl1pPr>
            <a:lvl2pPr>
              <a:buClr>
                <a:schemeClr val="bg1"/>
              </a:buClr>
              <a:defRPr sz="2800">
                <a:solidFill>
                  <a:schemeClr val="bg1"/>
                </a:solidFill>
              </a:defRPr>
            </a:lvl2pPr>
            <a:lvl3pPr>
              <a:buClr>
                <a:schemeClr val="bg1"/>
              </a:buClr>
              <a:defRPr sz="2800">
                <a:solidFill>
                  <a:schemeClr val="bg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14" name="Text Placeholder 18">
            <a:extLst>
              <a:ext uri="{FF2B5EF4-FFF2-40B4-BE49-F238E27FC236}">
                <a16:creationId xmlns:a16="http://schemas.microsoft.com/office/drawing/2014/main" id="{2EB8B77C-1456-2F4D-971B-A3B002EBED61}"/>
              </a:ext>
            </a:extLst>
          </p:cNvPr>
          <p:cNvSpPr>
            <a:spLocks noGrp="1"/>
          </p:cNvSpPr>
          <p:nvPr>
            <p:ph type="body" sz="quarter" idx="17" hasCustomPrompt="1"/>
          </p:nvPr>
        </p:nvSpPr>
        <p:spPr>
          <a:xfrm>
            <a:off x="6539555" y="1484533"/>
            <a:ext cx="5197519" cy="627765"/>
          </a:xfrm>
          <a:prstGeom prst="rect">
            <a:avLst/>
          </a:prstGeom>
        </p:spPr>
        <p:txBody>
          <a:bodyPr>
            <a:noAutofit/>
          </a:bodyPr>
          <a:lstStyle>
            <a:lvl1pPr marL="0" indent="0">
              <a:buNone/>
              <a:defRPr sz="2800" b="1">
                <a:solidFill>
                  <a:schemeClr val="bg1"/>
                </a:solidFill>
              </a:defRPr>
            </a:lvl1pPr>
            <a:lvl2pPr>
              <a:defRPr sz="1400"/>
            </a:lvl2pPr>
            <a:lvl3pPr>
              <a:defRPr sz="1400"/>
            </a:lvl3pPr>
            <a:lvl4pPr>
              <a:defRPr sz="1400"/>
            </a:lvl4pPr>
            <a:lvl5pPr>
              <a:defRPr sz="1400"/>
            </a:lvl5pPr>
          </a:lstStyle>
          <a:p>
            <a:pPr lvl="0"/>
            <a:r>
              <a:rPr lang="en-US" dirty="0"/>
              <a:t>Subtitle</a:t>
            </a:r>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33039501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Key Fact &amp; Figures Slide 1">
    <p:bg>
      <p:bgPr>
        <a:solidFill>
          <a:schemeClr val="accent5">
            <a:alpha val="5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753018E-1432-7544-BE78-20661EEA3DFC}"/>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this slide to showcase key facts and figures by editing the text in these boxes. Options with less boxes are also available in under the ’Layouts’ button.</a:t>
            </a:r>
          </a:p>
        </p:txBody>
      </p:sp>
      <p:sp>
        <p:nvSpPr>
          <p:cNvPr id="29" name="Text Placeholder 3">
            <a:extLst>
              <a:ext uri="{FF2B5EF4-FFF2-40B4-BE49-F238E27FC236}">
                <a16:creationId xmlns:a16="http://schemas.microsoft.com/office/drawing/2014/main" id="{3E8FE9F4-4522-2A4A-9C2C-E14E46615C79}"/>
              </a:ext>
              <a:ext uri="{C183D7F6-B498-43B3-948B-1728B52AA6E4}">
                <adec:decorative xmlns:adec="http://schemas.microsoft.com/office/drawing/2017/decorative" val="1"/>
              </a:ext>
            </a:extLst>
          </p:cNvPr>
          <p:cNvSpPr>
            <a:spLocks noGrp="1"/>
          </p:cNvSpPr>
          <p:nvPr>
            <p:ph type="body" sz="quarter" idx="26" hasCustomPrompt="1"/>
          </p:nvPr>
        </p:nvSpPr>
        <p:spPr>
          <a:xfrm>
            <a:off x="6102114" y="3806825"/>
            <a:ext cx="3041886" cy="3051175"/>
          </a:xfrm>
          <a:prstGeom prst="rect">
            <a:avLst/>
          </a:prstGeom>
          <a:solidFill>
            <a:schemeClr val="accent5"/>
          </a:solidFill>
        </p:spPr>
        <p:txBody>
          <a:bodyPr/>
          <a:lstStyle>
            <a:lvl1pPr marL="0" indent="0">
              <a:buNone/>
              <a:defRPr/>
            </a:lvl1pPr>
          </a:lstStyle>
          <a:p>
            <a:pPr lvl="0"/>
            <a:r>
              <a:rPr lang="en-US" dirty="0"/>
              <a:t> </a:t>
            </a:r>
          </a:p>
        </p:txBody>
      </p:sp>
      <p:sp>
        <p:nvSpPr>
          <p:cNvPr id="24" name="Text Placeholder 3">
            <a:extLst>
              <a:ext uri="{FF2B5EF4-FFF2-40B4-BE49-F238E27FC236}">
                <a16:creationId xmlns:a16="http://schemas.microsoft.com/office/drawing/2014/main" id="{EB8BEFA4-C2B9-BD42-A0A5-04F3692367BB}"/>
              </a:ext>
              <a:ext uri="{C183D7F6-B498-43B3-948B-1728B52AA6E4}">
                <adec:decorative xmlns:adec="http://schemas.microsoft.com/office/drawing/2017/decorative" val="1"/>
              </a:ext>
            </a:extLst>
          </p:cNvPr>
          <p:cNvSpPr>
            <a:spLocks noGrp="1"/>
          </p:cNvSpPr>
          <p:nvPr>
            <p:ph type="body" sz="quarter" idx="24" hasCustomPrompt="1"/>
          </p:nvPr>
        </p:nvSpPr>
        <p:spPr>
          <a:xfrm>
            <a:off x="9153231" y="3806825"/>
            <a:ext cx="3041886" cy="3051175"/>
          </a:xfrm>
          <a:prstGeom prst="rect">
            <a:avLst/>
          </a:prstGeom>
          <a:solidFill>
            <a:schemeClr val="accent3"/>
          </a:solidFill>
        </p:spPr>
        <p:txBody>
          <a:bodyPr/>
          <a:lstStyle>
            <a:lvl1pPr marL="0" indent="0">
              <a:buNone/>
              <a:defRPr/>
            </a:lvl1pPr>
          </a:lstStyle>
          <a:p>
            <a:pPr lvl="0"/>
            <a:r>
              <a:rPr lang="en-US" dirty="0"/>
              <a:t> </a:t>
            </a:r>
          </a:p>
        </p:txBody>
      </p:sp>
      <p:sp>
        <p:nvSpPr>
          <p:cNvPr id="25" name="Text Placeholder 3">
            <a:extLst>
              <a:ext uri="{FF2B5EF4-FFF2-40B4-BE49-F238E27FC236}">
                <a16:creationId xmlns:a16="http://schemas.microsoft.com/office/drawing/2014/main" id="{38429D8B-070F-B34C-94B7-DEF1C90FAA04}"/>
              </a:ext>
              <a:ext uri="{C183D7F6-B498-43B3-948B-1728B52AA6E4}">
                <adec:decorative xmlns:adec="http://schemas.microsoft.com/office/drawing/2017/decorative" val="1"/>
              </a:ext>
            </a:extLst>
          </p:cNvPr>
          <p:cNvSpPr>
            <a:spLocks noGrp="1"/>
          </p:cNvSpPr>
          <p:nvPr>
            <p:ph type="body" sz="quarter" idx="25" hasCustomPrompt="1"/>
          </p:nvPr>
        </p:nvSpPr>
        <p:spPr>
          <a:xfrm>
            <a:off x="6099117" y="1030288"/>
            <a:ext cx="6096000" cy="2776537"/>
          </a:xfrm>
          <a:prstGeom prst="rect">
            <a:avLst/>
          </a:prstGeom>
          <a:solidFill>
            <a:schemeClr val="accent1"/>
          </a:solidFill>
        </p:spPr>
        <p:txBody>
          <a:bodyPr/>
          <a:lstStyle>
            <a:lvl1pPr marL="0" indent="0">
              <a:buNone/>
              <a:defRPr/>
            </a:lvl1pPr>
          </a:lstStyle>
          <a:p>
            <a:pPr lvl="0"/>
            <a:r>
              <a:rPr lang="en-US" dirty="0"/>
              <a:t> </a:t>
            </a:r>
          </a:p>
        </p:txBody>
      </p:sp>
      <p:sp>
        <p:nvSpPr>
          <p:cNvPr id="35" name="Footer Placeholder 3">
            <a:extLst>
              <a:ext uri="{FF2B5EF4-FFF2-40B4-BE49-F238E27FC236}">
                <a16:creationId xmlns:a16="http://schemas.microsoft.com/office/drawing/2014/main" id="{BEACFBAF-3C16-9442-B6F6-4613A5BB53E4}"/>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36" name="Text Placeholder 6">
            <a:extLst>
              <a:ext uri="{FF2B5EF4-FFF2-40B4-BE49-F238E27FC236}">
                <a16:creationId xmlns:a16="http://schemas.microsoft.com/office/drawing/2014/main" id="{E8A77961-1C22-C74B-9FA8-22E6A417D980}"/>
              </a:ext>
            </a:extLst>
          </p:cNvPr>
          <p:cNvSpPr>
            <a:spLocks noGrp="1"/>
          </p:cNvSpPr>
          <p:nvPr>
            <p:ph type="body" sz="quarter" idx="27"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34" name="Date Placeholder 2">
            <a:extLst>
              <a:ext uri="{FF2B5EF4-FFF2-40B4-BE49-F238E27FC236}">
                <a16:creationId xmlns:a16="http://schemas.microsoft.com/office/drawing/2014/main" id="{2987AD34-27BC-A940-9D49-9B42BCBEFDB6}"/>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33" name="Text Placeholder 25">
            <a:extLst>
              <a:ext uri="{FF2B5EF4-FFF2-40B4-BE49-F238E27FC236}">
                <a16:creationId xmlns:a16="http://schemas.microsoft.com/office/drawing/2014/main" id="{47168AAF-B20D-5A42-B75B-7723535923C5}"/>
              </a:ext>
            </a:extLst>
          </p:cNvPr>
          <p:cNvSpPr>
            <a:spLocks noGrp="1"/>
          </p:cNvSpPr>
          <p:nvPr>
            <p:ph type="body" sz="quarter" idx="22" hasCustomPrompt="1"/>
          </p:nvPr>
        </p:nvSpPr>
        <p:spPr>
          <a:xfrm>
            <a:off x="9313082" y="5799705"/>
            <a:ext cx="2616200" cy="480131"/>
          </a:xfrm>
          <a:prstGeom prst="rect">
            <a:avLst/>
          </a:prstGeom>
        </p:spPr>
        <p:txBody>
          <a:bodyPr>
            <a:spAutoFit/>
          </a:bodyPr>
          <a:lstStyle>
            <a:lvl1pPr marL="0" indent="0">
              <a:buNone/>
              <a:defRPr sz="2800" b="1">
                <a:solidFill>
                  <a:schemeClr val="bg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lvl="0"/>
            <a:r>
              <a:rPr lang="en-US" dirty="0"/>
              <a:t>Dolor sit </a:t>
            </a:r>
            <a:r>
              <a:rPr lang="en-US" dirty="0" err="1"/>
              <a:t>amet</a:t>
            </a:r>
            <a:endParaRPr lang="en-US" dirty="0"/>
          </a:p>
        </p:txBody>
      </p:sp>
      <p:sp>
        <p:nvSpPr>
          <p:cNvPr id="27" name="Text Placeholder 14">
            <a:extLst>
              <a:ext uri="{FF2B5EF4-FFF2-40B4-BE49-F238E27FC236}">
                <a16:creationId xmlns:a16="http://schemas.microsoft.com/office/drawing/2014/main" id="{3DF3D1FC-03B8-E04D-9DA6-CDB5C487C44C}"/>
              </a:ext>
            </a:extLst>
          </p:cNvPr>
          <p:cNvSpPr>
            <a:spLocks noGrp="1"/>
          </p:cNvSpPr>
          <p:nvPr>
            <p:ph type="body" sz="quarter" idx="20" hasCustomPrompt="1"/>
          </p:nvPr>
        </p:nvSpPr>
        <p:spPr>
          <a:xfrm>
            <a:off x="9312665" y="4521347"/>
            <a:ext cx="2616739" cy="1311128"/>
          </a:xfrm>
          <a:prstGeom prst="rect">
            <a:avLst/>
          </a:prstGeom>
        </p:spPr>
        <p:txBody>
          <a:bodyPr wrap="square">
            <a:spAutoFit/>
          </a:bodyPr>
          <a:lstStyle>
            <a:lvl1pPr marL="0" indent="0">
              <a:buNone/>
              <a:defRPr sz="8800" b="1">
                <a:solidFill>
                  <a:schemeClr val="bg1"/>
                </a:solidFill>
              </a:defRPr>
            </a:lvl1pPr>
            <a:lvl2pPr>
              <a:defRPr sz="3600"/>
            </a:lvl2pPr>
            <a:lvl3pPr>
              <a:defRPr sz="3600"/>
            </a:lvl3pPr>
            <a:lvl4pPr>
              <a:defRPr sz="3600"/>
            </a:lvl4pPr>
            <a:lvl5pPr>
              <a:defRPr sz="3600"/>
            </a:lvl5pPr>
          </a:lstStyle>
          <a:p>
            <a:pPr lvl="0"/>
            <a:r>
              <a:rPr lang="en-US" dirty="0"/>
              <a:t>£2m</a:t>
            </a:r>
          </a:p>
        </p:txBody>
      </p:sp>
      <p:sp>
        <p:nvSpPr>
          <p:cNvPr id="26" name="Text Placeholder 25">
            <a:extLst>
              <a:ext uri="{FF2B5EF4-FFF2-40B4-BE49-F238E27FC236}">
                <a16:creationId xmlns:a16="http://schemas.microsoft.com/office/drawing/2014/main" id="{2269F27E-1C0A-A446-B7C7-C4A5F893663E}"/>
              </a:ext>
            </a:extLst>
          </p:cNvPr>
          <p:cNvSpPr>
            <a:spLocks noGrp="1"/>
          </p:cNvSpPr>
          <p:nvPr>
            <p:ph type="body" sz="quarter" idx="19" hasCustomPrompt="1"/>
          </p:nvPr>
        </p:nvSpPr>
        <p:spPr>
          <a:xfrm>
            <a:off x="6316663" y="5308600"/>
            <a:ext cx="2616200" cy="867930"/>
          </a:xfrm>
          <a:prstGeom prst="rect">
            <a:avLst/>
          </a:prstGeom>
        </p:spPr>
        <p:txBody>
          <a:bodyPr>
            <a:spAutoFit/>
          </a:bodyPr>
          <a:lstStyle>
            <a:lvl1pPr marL="0" indent="0">
              <a:buNone/>
              <a:defRPr sz="2800" b="1">
                <a:solidFill>
                  <a:schemeClr val="bg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lvl="0"/>
            <a:r>
              <a:rPr lang="en-US" dirty="0"/>
              <a:t>Lorem ipsum dolor sit </a:t>
            </a:r>
            <a:r>
              <a:rPr lang="en-US" dirty="0" err="1"/>
              <a:t>amet</a:t>
            </a:r>
            <a:endParaRPr lang="en-US" dirty="0"/>
          </a:p>
        </p:txBody>
      </p:sp>
      <p:sp>
        <p:nvSpPr>
          <p:cNvPr id="23" name="Text Placeholder 14">
            <a:extLst>
              <a:ext uri="{FF2B5EF4-FFF2-40B4-BE49-F238E27FC236}">
                <a16:creationId xmlns:a16="http://schemas.microsoft.com/office/drawing/2014/main" id="{45F9D20A-60A4-B749-9837-8CF6B9AF3549}"/>
              </a:ext>
            </a:extLst>
          </p:cNvPr>
          <p:cNvSpPr>
            <a:spLocks noGrp="1"/>
          </p:cNvSpPr>
          <p:nvPr>
            <p:ph type="body" sz="quarter" idx="18" hasCustomPrompt="1"/>
          </p:nvPr>
        </p:nvSpPr>
        <p:spPr>
          <a:xfrm>
            <a:off x="6316246" y="3997876"/>
            <a:ext cx="2616739" cy="1311128"/>
          </a:xfrm>
          <a:prstGeom prst="rect">
            <a:avLst/>
          </a:prstGeom>
        </p:spPr>
        <p:txBody>
          <a:bodyPr wrap="square">
            <a:spAutoFit/>
          </a:bodyPr>
          <a:lstStyle>
            <a:lvl1pPr marL="0" indent="0">
              <a:buNone/>
              <a:defRPr sz="8800" b="1">
                <a:solidFill>
                  <a:schemeClr val="bg1"/>
                </a:solidFill>
              </a:defRPr>
            </a:lvl1pPr>
            <a:lvl2pPr>
              <a:defRPr sz="3600"/>
            </a:lvl2pPr>
            <a:lvl3pPr>
              <a:defRPr sz="3600"/>
            </a:lvl3pPr>
            <a:lvl4pPr>
              <a:defRPr sz="3600"/>
            </a:lvl4pPr>
            <a:lvl5pPr>
              <a:defRPr sz="3600"/>
            </a:lvl5pPr>
          </a:lstStyle>
          <a:p>
            <a:pPr lvl="0"/>
            <a:r>
              <a:rPr lang="en-US" dirty="0"/>
              <a:t>75%</a:t>
            </a:r>
          </a:p>
        </p:txBody>
      </p:sp>
      <p:sp>
        <p:nvSpPr>
          <p:cNvPr id="28" name="Text Placeholder 25">
            <a:extLst>
              <a:ext uri="{FF2B5EF4-FFF2-40B4-BE49-F238E27FC236}">
                <a16:creationId xmlns:a16="http://schemas.microsoft.com/office/drawing/2014/main" id="{F4AE2FA4-A530-1540-800A-6A0ACFD551D4}"/>
              </a:ext>
            </a:extLst>
          </p:cNvPr>
          <p:cNvSpPr>
            <a:spLocks noGrp="1"/>
          </p:cNvSpPr>
          <p:nvPr>
            <p:ph type="body" sz="quarter" idx="21" hasCustomPrompt="1"/>
          </p:nvPr>
        </p:nvSpPr>
        <p:spPr>
          <a:xfrm>
            <a:off x="6321909" y="3053645"/>
            <a:ext cx="5611786" cy="480131"/>
          </a:xfrm>
          <a:prstGeom prst="rect">
            <a:avLst/>
          </a:prstGeom>
        </p:spPr>
        <p:txBody>
          <a:bodyPr wrap="square">
            <a:spAutoFit/>
          </a:bodyPr>
          <a:lstStyle>
            <a:lvl1pPr marL="0" indent="0">
              <a:buNone/>
              <a:defRPr sz="2800" b="0">
                <a:solidFill>
                  <a:schemeClr val="tx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lvl="0"/>
            <a:r>
              <a:rPr lang="en-US" dirty="0"/>
              <a:t>Lorem ipsum dolor sit </a:t>
            </a:r>
            <a:r>
              <a:rPr lang="en-US" dirty="0" err="1"/>
              <a:t>amet</a:t>
            </a:r>
            <a:endParaRPr lang="en-US" dirty="0"/>
          </a:p>
        </p:txBody>
      </p:sp>
      <p:sp>
        <p:nvSpPr>
          <p:cNvPr id="15" name="Text Placeholder 14">
            <a:extLst>
              <a:ext uri="{FF2B5EF4-FFF2-40B4-BE49-F238E27FC236}">
                <a16:creationId xmlns:a16="http://schemas.microsoft.com/office/drawing/2014/main" id="{885012C2-4993-F54F-A804-693637D33D7D}"/>
              </a:ext>
            </a:extLst>
          </p:cNvPr>
          <p:cNvSpPr>
            <a:spLocks noGrp="1"/>
          </p:cNvSpPr>
          <p:nvPr>
            <p:ph type="body" sz="quarter" idx="16" hasCustomPrompt="1"/>
          </p:nvPr>
        </p:nvSpPr>
        <p:spPr>
          <a:xfrm>
            <a:off x="6316246" y="1325014"/>
            <a:ext cx="4107914" cy="1685077"/>
          </a:xfrm>
          <a:prstGeom prst="rect">
            <a:avLst/>
          </a:prstGeom>
        </p:spPr>
        <p:txBody>
          <a:bodyPr wrap="square">
            <a:spAutoFit/>
          </a:bodyPr>
          <a:lstStyle>
            <a:lvl1pPr marL="0" indent="0">
              <a:buNone/>
              <a:defRPr sz="11500" b="1">
                <a:solidFill>
                  <a:schemeClr val="tx1"/>
                </a:solidFill>
              </a:defRPr>
            </a:lvl1pPr>
            <a:lvl2pPr>
              <a:defRPr sz="3600"/>
            </a:lvl2pPr>
            <a:lvl3pPr>
              <a:defRPr sz="3600"/>
            </a:lvl3pPr>
            <a:lvl4pPr>
              <a:defRPr sz="3600"/>
            </a:lvl4pPr>
            <a:lvl5pPr>
              <a:defRPr sz="3600"/>
            </a:lvl5pPr>
          </a:lstStyle>
          <a:p>
            <a:pPr lvl="0"/>
            <a:r>
              <a:rPr lang="en-US" dirty="0"/>
              <a:t>1 in 5</a:t>
            </a:r>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41496514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Key Fact &amp; Figures Slide 2">
    <p:bg>
      <p:bgPr>
        <a:solidFill>
          <a:schemeClr val="accent5">
            <a:alpha val="5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2753018E-1432-7544-BE78-20661EEA3DFC}"/>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Use this slide to showcase key facts and figures by editing the text in these boxes. Options with more boxes are also available in under the ’Layouts’ button.</a:t>
            </a:r>
          </a:p>
        </p:txBody>
      </p:sp>
      <p:sp>
        <p:nvSpPr>
          <p:cNvPr id="23" name="Text Placeholder 3">
            <a:extLst>
              <a:ext uri="{FF2B5EF4-FFF2-40B4-BE49-F238E27FC236}">
                <a16:creationId xmlns:a16="http://schemas.microsoft.com/office/drawing/2014/main" id="{D944C8EB-D3E3-3B4F-9FC5-E6B185D2F57B}"/>
              </a:ext>
              <a:ext uri="{C183D7F6-B498-43B3-948B-1728B52AA6E4}">
                <adec:decorative xmlns:adec="http://schemas.microsoft.com/office/drawing/2017/decorative" val="1"/>
              </a:ext>
            </a:extLst>
          </p:cNvPr>
          <p:cNvSpPr>
            <a:spLocks noGrp="1"/>
          </p:cNvSpPr>
          <p:nvPr>
            <p:ph type="body" sz="quarter" idx="23" hasCustomPrompt="1"/>
          </p:nvPr>
        </p:nvSpPr>
        <p:spPr>
          <a:xfrm>
            <a:off x="6099117" y="3806825"/>
            <a:ext cx="6096000" cy="3051175"/>
          </a:xfrm>
          <a:prstGeom prst="rect">
            <a:avLst/>
          </a:prstGeom>
          <a:solidFill>
            <a:schemeClr val="accent3"/>
          </a:solidFill>
        </p:spPr>
        <p:txBody>
          <a:bodyPr/>
          <a:lstStyle>
            <a:lvl1pPr marL="0" indent="0">
              <a:buNone/>
              <a:defRPr/>
            </a:lvl1pPr>
          </a:lstStyle>
          <a:p>
            <a:pPr lvl="0"/>
            <a:r>
              <a:rPr lang="en-US" dirty="0"/>
              <a:t> </a:t>
            </a:r>
          </a:p>
        </p:txBody>
      </p:sp>
      <p:sp>
        <p:nvSpPr>
          <p:cNvPr id="4" name="Text Placeholder 3">
            <a:extLst>
              <a:ext uri="{FF2B5EF4-FFF2-40B4-BE49-F238E27FC236}">
                <a16:creationId xmlns:a16="http://schemas.microsoft.com/office/drawing/2014/main" id="{DAA563FF-1797-7C47-B195-3DD52F253B47}"/>
              </a:ext>
              <a:ext uri="{C183D7F6-B498-43B3-948B-1728B52AA6E4}">
                <adec:decorative xmlns:adec="http://schemas.microsoft.com/office/drawing/2017/decorative" val="1"/>
              </a:ext>
            </a:extLst>
          </p:cNvPr>
          <p:cNvSpPr>
            <a:spLocks noGrp="1"/>
          </p:cNvSpPr>
          <p:nvPr>
            <p:ph type="body" sz="quarter" idx="22" hasCustomPrompt="1"/>
          </p:nvPr>
        </p:nvSpPr>
        <p:spPr>
          <a:xfrm>
            <a:off x="6099117" y="1030288"/>
            <a:ext cx="6096000" cy="2776537"/>
          </a:xfrm>
          <a:prstGeom prst="rect">
            <a:avLst/>
          </a:prstGeom>
          <a:solidFill>
            <a:schemeClr val="accent1"/>
          </a:solidFill>
        </p:spPr>
        <p:txBody>
          <a:bodyPr/>
          <a:lstStyle>
            <a:lvl1pPr marL="0" indent="0">
              <a:buNone/>
              <a:defRPr/>
            </a:lvl1pPr>
          </a:lstStyle>
          <a:p>
            <a:pPr lvl="0"/>
            <a:r>
              <a:rPr lang="en-US" dirty="0"/>
              <a:t> </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21" name="Footer Placeholder 3">
            <a:extLst>
              <a:ext uri="{FF2B5EF4-FFF2-40B4-BE49-F238E27FC236}">
                <a16:creationId xmlns:a16="http://schemas.microsoft.com/office/drawing/2014/main" id="{0DDCE267-4A5F-E145-8792-06BF12597399}"/>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24" name="Text Placeholder 6">
            <a:extLst>
              <a:ext uri="{FF2B5EF4-FFF2-40B4-BE49-F238E27FC236}">
                <a16:creationId xmlns:a16="http://schemas.microsoft.com/office/drawing/2014/main" id="{8880FF51-74C3-C140-A39F-F630B1448049}"/>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9" name="Date Placeholder 2">
            <a:extLst>
              <a:ext uri="{FF2B5EF4-FFF2-40B4-BE49-F238E27FC236}">
                <a16:creationId xmlns:a16="http://schemas.microsoft.com/office/drawing/2014/main" id="{F5E29404-E355-8C40-B064-5EED9D5084BE}"/>
              </a:ext>
            </a:extLst>
          </p:cNvPr>
          <p:cNvSpPr>
            <a:spLocks noGrp="1"/>
          </p:cNvSpPr>
          <p:nvPr>
            <p:ph type="dt" sz="half" idx="10"/>
          </p:nvPr>
        </p:nvSpPr>
        <p:spPr>
          <a:xfrm>
            <a:off x="479375" y="6356350"/>
            <a:ext cx="1613716" cy="365125"/>
          </a:xfrm>
          <a:prstGeom prst="rect">
            <a:avLst/>
          </a:prstGeom>
        </p:spPr>
        <p:txBody>
          <a:bodyPr/>
          <a:lstStyle/>
          <a:p>
            <a:endParaRPr lang="en-GB"/>
          </a:p>
        </p:txBody>
      </p:sp>
      <p:sp>
        <p:nvSpPr>
          <p:cNvPr id="28" name="Text Placeholder 25">
            <a:extLst>
              <a:ext uri="{FF2B5EF4-FFF2-40B4-BE49-F238E27FC236}">
                <a16:creationId xmlns:a16="http://schemas.microsoft.com/office/drawing/2014/main" id="{F4AE2FA4-A530-1540-800A-6A0ACFD551D4}"/>
              </a:ext>
            </a:extLst>
          </p:cNvPr>
          <p:cNvSpPr>
            <a:spLocks noGrp="1"/>
          </p:cNvSpPr>
          <p:nvPr>
            <p:ph type="body" sz="quarter" idx="21" hasCustomPrompt="1"/>
          </p:nvPr>
        </p:nvSpPr>
        <p:spPr>
          <a:xfrm>
            <a:off x="9526771" y="4633351"/>
            <a:ext cx="2242659" cy="1255728"/>
          </a:xfrm>
          <a:prstGeom prst="rect">
            <a:avLst/>
          </a:prstGeom>
        </p:spPr>
        <p:txBody>
          <a:bodyPr wrap="square">
            <a:spAutoFit/>
          </a:bodyPr>
          <a:lstStyle>
            <a:lvl1pPr marL="0" marR="0" indent="0" algn="l" defTabSz="914400" rtl="0" eaLnBrk="1" fontAlgn="auto" latinLnBrk="0" hangingPunct="1">
              <a:lnSpc>
                <a:spcPct val="90000"/>
              </a:lnSpc>
              <a:spcBef>
                <a:spcPts val="1000"/>
              </a:spcBef>
              <a:spcAft>
                <a:spcPts val="0"/>
              </a:spcAft>
              <a:buClrTx/>
              <a:buSzTx/>
              <a:buFont typeface="Wingdings" panose="05000000000000000000" pitchFamily="2" charset="2"/>
              <a:buNone/>
              <a:tabLst/>
              <a:defRPr sz="2800" b="1">
                <a:solidFill>
                  <a:schemeClr val="bg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marL="0" marR="0" lvl="0" indent="0" algn="l" defTabSz="914400" rtl="0" eaLnBrk="1" fontAlgn="auto" latinLnBrk="0" hangingPunct="1">
              <a:lnSpc>
                <a:spcPct val="90000"/>
              </a:lnSpc>
              <a:spcBef>
                <a:spcPts val="1000"/>
              </a:spcBef>
              <a:spcAft>
                <a:spcPts val="0"/>
              </a:spcAft>
              <a:buClrTx/>
              <a:buSzTx/>
              <a:buFont typeface="Wingdings" panose="05000000000000000000" pitchFamily="2" charset="2"/>
              <a:buNone/>
              <a:tabLst/>
              <a:defRPr/>
            </a:pPr>
            <a:r>
              <a:rPr lang="en-US" dirty="0"/>
              <a:t>Lorem ipsum dolor sit </a:t>
            </a:r>
            <a:r>
              <a:rPr lang="en-US" dirty="0" err="1"/>
              <a:t>amet</a:t>
            </a:r>
            <a:endParaRPr lang="en-US" dirty="0"/>
          </a:p>
        </p:txBody>
      </p:sp>
      <p:sp>
        <p:nvSpPr>
          <p:cNvPr id="27" name="Text Placeholder 14">
            <a:extLst>
              <a:ext uri="{FF2B5EF4-FFF2-40B4-BE49-F238E27FC236}">
                <a16:creationId xmlns:a16="http://schemas.microsoft.com/office/drawing/2014/main" id="{3DF3D1FC-03B8-E04D-9DA6-CDB5C487C44C}"/>
              </a:ext>
            </a:extLst>
          </p:cNvPr>
          <p:cNvSpPr>
            <a:spLocks noGrp="1"/>
          </p:cNvSpPr>
          <p:nvPr>
            <p:ph type="body" sz="quarter" idx="20" hasCustomPrompt="1"/>
          </p:nvPr>
        </p:nvSpPr>
        <p:spPr>
          <a:xfrm>
            <a:off x="6316246" y="4337926"/>
            <a:ext cx="3210526" cy="1685077"/>
          </a:xfrm>
          <a:prstGeom prst="rect">
            <a:avLst/>
          </a:prstGeom>
        </p:spPr>
        <p:txBody>
          <a:bodyPr wrap="square">
            <a:spAutoFit/>
          </a:bodyPr>
          <a:lstStyle>
            <a:lvl1pPr marL="0" indent="0">
              <a:buNone/>
              <a:defRPr sz="11500" b="1">
                <a:solidFill>
                  <a:schemeClr val="bg1"/>
                </a:solidFill>
              </a:defRPr>
            </a:lvl1pPr>
            <a:lvl2pPr>
              <a:defRPr sz="3600"/>
            </a:lvl2pPr>
            <a:lvl3pPr>
              <a:defRPr sz="3600"/>
            </a:lvl3pPr>
            <a:lvl4pPr>
              <a:defRPr sz="3600"/>
            </a:lvl4pPr>
            <a:lvl5pPr>
              <a:defRPr sz="3600"/>
            </a:lvl5pPr>
          </a:lstStyle>
          <a:p>
            <a:pPr lvl="0"/>
            <a:r>
              <a:rPr lang="en-US" dirty="0"/>
              <a:t>£2m</a:t>
            </a:r>
          </a:p>
        </p:txBody>
      </p:sp>
      <p:sp>
        <p:nvSpPr>
          <p:cNvPr id="25" name="Text Placeholder 25">
            <a:extLst>
              <a:ext uri="{FF2B5EF4-FFF2-40B4-BE49-F238E27FC236}">
                <a16:creationId xmlns:a16="http://schemas.microsoft.com/office/drawing/2014/main" id="{068041AD-7E16-B244-948E-4A952E4DA0BA}"/>
              </a:ext>
            </a:extLst>
          </p:cNvPr>
          <p:cNvSpPr>
            <a:spLocks noGrp="1"/>
          </p:cNvSpPr>
          <p:nvPr>
            <p:ph type="body" sz="quarter" idx="24" hasCustomPrompt="1"/>
          </p:nvPr>
        </p:nvSpPr>
        <p:spPr>
          <a:xfrm>
            <a:off x="6321909" y="3053645"/>
            <a:ext cx="5611786" cy="480131"/>
          </a:xfrm>
          <a:prstGeom prst="rect">
            <a:avLst/>
          </a:prstGeom>
        </p:spPr>
        <p:txBody>
          <a:bodyPr wrap="square">
            <a:spAutoFit/>
          </a:bodyPr>
          <a:lstStyle>
            <a:lvl1pPr marL="0" indent="0">
              <a:buNone/>
              <a:defRPr sz="2800" b="0">
                <a:solidFill>
                  <a:schemeClr val="tx1"/>
                </a:solidFill>
              </a:defRPr>
            </a:lvl1pPr>
            <a:lvl2pPr marL="457200" indent="0">
              <a:buNone/>
              <a:defRPr sz="3000" b="1">
                <a:solidFill>
                  <a:schemeClr val="bg1"/>
                </a:solidFill>
              </a:defRPr>
            </a:lvl2pPr>
            <a:lvl3pPr marL="914400" indent="0">
              <a:buNone/>
              <a:defRPr sz="3000" b="1">
                <a:solidFill>
                  <a:schemeClr val="bg1"/>
                </a:solidFill>
              </a:defRPr>
            </a:lvl3pPr>
            <a:lvl4pPr marL="1371600" indent="0">
              <a:buFont typeface="Arial" panose="020B0604020202020204" pitchFamily="34" charset="0"/>
              <a:buNone/>
              <a:defRPr sz="3000" b="1">
                <a:solidFill>
                  <a:schemeClr val="bg1"/>
                </a:solidFill>
              </a:defRPr>
            </a:lvl4pPr>
            <a:lvl5pPr marL="1828800" indent="0">
              <a:buFont typeface="Arial" panose="020B0604020202020204" pitchFamily="34" charset="0"/>
              <a:buNone/>
              <a:defRPr sz="3000" b="1">
                <a:solidFill>
                  <a:schemeClr val="bg1"/>
                </a:solidFill>
              </a:defRPr>
            </a:lvl5pPr>
          </a:lstStyle>
          <a:p>
            <a:pPr lvl="0"/>
            <a:r>
              <a:rPr lang="en-US" dirty="0"/>
              <a:t>Lorem ipsum dolor sit </a:t>
            </a:r>
            <a:r>
              <a:rPr lang="en-US" dirty="0" err="1"/>
              <a:t>amet</a:t>
            </a:r>
            <a:endParaRPr lang="en-US" dirty="0"/>
          </a:p>
        </p:txBody>
      </p:sp>
      <p:sp>
        <p:nvSpPr>
          <p:cNvPr id="15" name="Text Placeholder 14">
            <a:extLst>
              <a:ext uri="{FF2B5EF4-FFF2-40B4-BE49-F238E27FC236}">
                <a16:creationId xmlns:a16="http://schemas.microsoft.com/office/drawing/2014/main" id="{885012C2-4993-F54F-A804-693637D33D7D}"/>
              </a:ext>
            </a:extLst>
          </p:cNvPr>
          <p:cNvSpPr>
            <a:spLocks noGrp="1"/>
          </p:cNvSpPr>
          <p:nvPr>
            <p:ph type="body" sz="quarter" idx="16" hasCustomPrompt="1"/>
          </p:nvPr>
        </p:nvSpPr>
        <p:spPr>
          <a:xfrm>
            <a:off x="6316246" y="1325014"/>
            <a:ext cx="4107914" cy="1685077"/>
          </a:xfrm>
          <a:prstGeom prst="rect">
            <a:avLst/>
          </a:prstGeom>
        </p:spPr>
        <p:txBody>
          <a:bodyPr wrap="square">
            <a:spAutoFit/>
          </a:bodyPr>
          <a:lstStyle>
            <a:lvl1pPr marL="0" indent="0">
              <a:buNone/>
              <a:defRPr sz="11500" b="1">
                <a:solidFill>
                  <a:schemeClr val="tx1"/>
                </a:solidFill>
              </a:defRPr>
            </a:lvl1pPr>
            <a:lvl2pPr>
              <a:defRPr sz="3600"/>
            </a:lvl2pPr>
            <a:lvl3pPr>
              <a:defRPr sz="3600"/>
            </a:lvl3pPr>
            <a:lvl4pPr>
              <a:defRPr sz="3600"/>
            </a:lvl4pPr>
            <a:lvl5pPr>
              <a:defRPr sz="3600"/>
            </a:lvl5pPr>
          </a:lstStyle>
          <a:p>
            <a:pPr lvl="0"/>
            <a:r>
              <a:rPr lang="en-US" dirty="0"/>
              <a:t>1 in 5</a:t>
            </a:r>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28286646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amp; Text Grid Slide">
    <p:bg>
      <p:bgPr>
        <a:solidFill>
          <a:schemeClr val="accent5">
            <a:alpha val="5000"/>
          </a:schemeClr>
        </a:solidFill>
        <a:effectLst/>
      </p:bgPr>
    </p:bg>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24" name="Footer Placeholder 3">
            <a:extLst>
              <a:ext uri="{FF2B5EF4-FFF2-40B4-BE49-F238E27FC236}">
                <a16:creationId xmlns:a16="http://schemas.microsoft.com/office/drawing/2014/main" id="{84666CE4-75BF-B34F-8276-FC5F1A57F120}"/>
              </a:ext>
            </a:extLst>
          </p:cNvPr>
          <p:cNvSpPr>
            <a:spLocks noGrp="1"/>
          </p:cNvSpPr>
          <p:nvPr>
            <p:ph type="ftr" sz="quarter" idx="11"/>
          </p:nvPr>
        </p:nvSpPr>
        <p:spPr>
          <a:xfrm>
            <a:off x="2207644" y="6356350"/>
            <a:ext cx="3469252" cy="365125"/>
          </a:xfrm>
        </p:spPr>
        <p:txBody>
          <a:bodyPr/>
          <a:lstStyle>
            <a:lvl1pPr algn="l">
              <a:defRPr/>
            </a:lvl1pPr>
          </a:lstStyle>
          <a:p>
            <a:r>
              <a:rPr lang="en-GB"/>
              <a:t>Name, Department</a:t>
            </a:r>
          </a:p>
        </p:txBody>
      </p:sp>
      <p:sp>
        <p:nvSpPr>
          <p:cNvPr id="25" name="Text Placeholder 6">
            <a:extLst>
              <a:ext uri="{FF2B5EF4-FFF2-40B4-BE49-F238E27FC236}">
                <a16:creationId xmlns:a16="http://schemas.microsoft.com/office/drawing/2014/main" id="{FAD10673-0692-CB4F-8CF7-113E83741640}"/>
              </a:ext>
            </a:extLst>
          </p:cNvPr>
          <p:cNvSpPr>
            <a:spLocks noGrp="1"/>
          </p:cNvSpPr>
          <p:nvPr>
            <p:ph type="body" sz="quarter" idx="23" hasCustomPrompt="1"/>
          </p:nvPr>
        </p:nvSpPr>
        <p:spPr>
          <a:xfrm>
            <a:off x="208229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23" name="Date Placeholder 2">
            <a:extLst>
              <a:ext uri="{FF2B5EF4-FFF2-40B4-BE49-F238E27FC236}">
                <a16:creationId xmlns:a16="http://schemas.microsoft.com/office/drawing/2014/main" id="{8C5D4842-7C0F-EC46-A474-5DF0CEC9CED8}"/>
              </a:ext>
            </a:extLst>
          </p:cNvPr>
          <p:cNvSpPr>
            <a:spLocks noGrp="1"/>
          </p:cNvSpPr>
          <p:nvPr>
            <p:ph type="dt" sz="half" idx="10"/>
          </p:nvPr>
        </p:nvSpPr>
        <p:spPr>
          <a:xfrm>
            <a:off x="479375" y="6356350"/>
            <a:ext cx="1486993" cy="365125"/>
          </a:xfrm>
          <a:prstGeom prst="rect">
            <a:avLst/>
          </a:prstGeom>
        </p:spPr>
        <p:txBody>
          <a:bodyPr/>
          <a:lstStyle/>
          <a:p>
            <a:fld id="{285EAF73-EE3C-41B7-AE89-4A15C844158B}" type="datetime4">
              <a:rPr lang="en-GB" smtClean="0"/>
              <a:t>13 February 2025</a:t>
            </a:fld>
            <a:endParaRPr lang="en-GB"/>
          </a:p>
        </p:txBody>
      </p:sp>
      <p:sp>
        <p:nvSpPr>
          <p:cNvPr id="53" name="Text Placeholder 47">
            <a:extLst>
              <a:ext uri="{FF2B5EF4-FFF2-40B4-BE49-F238E27FC236}">
                <a16:creationId xmlns:a16="http://schemas.microsoft.com/office/drawing/2014/main" id="{1D5925E4-B891-944B-91DC-A261A1D5FDE6}"/>
              </a:ext>
            </a:extLst>
          </p:cNvPr>
          <p:cNvSpPr>
            <a:spLocks noGrp="1"/>
          </p:cNvSpPr>
          <p:nvPr>
            <p:ph type="body" sz="quarter" idx="22"/>
          </p:nvPr>
        </p:nvSpPr>
        <p:spPr>
          <a:xfrm>
            <a:off x="9753600" y="3450545"/>
            <a:ext cx="2438400" cy="2438400"/>
          </a:xfrm>
          <a:prstGeom prst="rect">
            <a:avLst/>
          </a:prstGeom>
          <a:solidFill>
            <a:schemeClr val="accent1"/>
          </a:solidFill>
        </p:spPr>
        <p:txBody>
          <a:bodyPr lIns="180000" tIns="180000" rIns="180000" bIns="180000"/>
          <a:lstStyle>
            <a:lvl1pPr marL="0" indent="0">
              <a:buNone/>
              <a:defRPr sz="2000">
                <a:solidFill>
                  <a:schemeClr val="tx1"/>
                </a:solidFill>
              </a:defRPr>
            </a:lvl1pPr>
            <a:lvl2pPr>
              <a:defRPr sz="2000"/>
            </a:lvl2pPr>
            <a:lvl3pPr>
              <a:defRPr sz="2000"/>
            </a:lvl3pPr>
            <a:lvl4pPr>
              <a:defRPr sz="2000"/>
            </a:lvl4pPr>
            <a:lvl5pPr>
              <a:defRPr sz="2000"/>
            </a:lvl5pPr>
          </a:lstStyle>
          <a:p>
            <a:pPr lvl="0"/>
            <a:r>
              <a:rPr lang="en-US" dirty="0"/>
              <a:t>Click to edit Master text styles</a:t>
            </a:r>
          </a:p>
        </p:txBody>
      </p:sp>
      <p:sp>
        <p:nvSpPr>
          <p:cNvPr id="43" name="Picture Placeholder 16">
            <a:extLst>
              <a:ext uri="{FF2B5EF4-FFF2-40B4-BE49-F238E27FC236}">
                <a16:creationId xmlns:a16="http://schemas.microsoft.com/office/drawing/2014/main" id="{0963E11F-32F1-6544-8FF4-C1EF6F642B91}"/>
              </a:ext>
            </a:extLst>
          </p:cNvPr>
          <p:cNvSpPr>
            <a:spLocks noGrp="1"/>
          </p:cNvSpPr>
          <p:nvPr>
            <p:ph type="pic" sz="quarter" idx="15"/>
          </p:nvPr>
        </p:nvSpPr>
        <p:spPr>
          <a:xfrm>
            <a:off x="9753600" y="1018730"/>
            <a:ext cx="2438400" cy="243840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44" name="Picture Placeholder 16">
            <a:extLst>
              <a:ext uri="{FF2B5EF4-FFF2-40B4-BE49-F238E27FC236}">
                <a16:creationId xmlns:a16="http://schemas.microsoft.com/office/drawing/2014/main" id="{FF92A6B8-47C8-B244-9D3E-90F39EE69398}"/>
              </a:ext>
            </a:extLst>
          </p:cNvPr>
          <p:cNvSpPr>
            <a:spLocks noGrp="1"/>
          </p:cNvSpPr>
          <p:nvPr>
            <p:ph type="pic" sz="quarter" idx="16"/>
          </p:nvPr>
        </p:nvSpPr>
        <p:spPr>
          <a:xfrm>
            <a:off x="7315200" y="3450545"/>
            <a:ext cx="2438400" cy="24384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52" name="Text Placeholder 47">
            <a:extLst>
              <a:ext uri="{FF2B5EF4-FFF2-40B4-BE49-F238E27FC236}">
                <a16:creationId xmlns:a16="http://schemas.microsoft.com/office/drawing/2014/main" id="{FAC8937D-B337-F944-8F1C-14A4768CD593}"/>
              </a:ext>
            </a:extLst>
          </p:cNvPr>
          <p:cNvSpPr>
            <a:spLocks noGrp="1"/>
          </p:cNvSpPr>
          <p:nvPr>
            <p:ph type="body" sz="quarter" idx="21"/>
          </p:nvPr>
        </p:nvSpPr>
        <p:spPr>
          <a:xfrm>
            <a:off x="7315200" y="1018730"/>
            <a:ext cx="2438400" cy="2438400"/>
          </a:xfrm>
          <a:prstGeom prst="rect">
            <a:avLst/>
          </a:prstGeom>
          <a:solidFill>
            <a:schemeClr val="accent2"/>
          </a:solidFill>
        </p:spPr>
        <p:txBody>
          <a:bodyPr lIns="180000" tIns="180000" rIns="180000" bIns="180000"/>
          <a:lstStyle>
            <a:lvl1pPr marL="0" indent="0">
              <a:buNone/>
              <a:defRPr sz="2000">
                <a:solidFill>
                  <a:schemeClr val="tx1"/>
                </a:solidFill>
              </a:defRPr>
            </a:lvl1pPr>
            <a:lvl2pPr>
              <a:defRPr sz="2000"/>
            </a:lvl2pPr>
            <a:lvl3pPr>
              <a:defRPr sz="2000"/>
            </a:lvl3pPr>
            <a:lvl4pPr>
              <a:defRPr sz="2000"/>
            </a:lvl4pPr>
            <a:lvl5pPr>
              <a:defRPr sz="2000"/>
            </a:lvl5pPr>
          </a:lstStyle>
          <a:p>
            <a:pPr lvl="0"/>
            <a:r>
              <a:rPr lang="en-US" dirty="0"/>
              <a:t>Click to edit Master text styles</a:t>
            </a:r>
          </a:p>
        </p:txBody>
      </p:sp>
      <p:sp>
        <p:nvSpPr>
          <p:cNvPr id="51" name="Text Placeholder 47">
            <a:extLst>
              <a:ext uri="{FF2B5EF4-FFF2-40B4-BE49-F238E27FC236}">
                <a16:creationId xmlns:a16="http://schemas.microsoft.com/office/drawing/2014/main" id="{887255BA-4BF0-E844-8BE7-3D125B568E2A}"/>
              </a:ext>
            </a:extLst>
          </p:cNvPr>
          <p:cNvSpPr>
            <a:spLocks noGrp="1"/>
          </p:cNvSpPr>
          <p:nvPr>
            <p:ph type="body" sz="quarter" idx="20"/>
          </p:nvPr>
        </p:nvSpPr>
        <p:spPr>
          <a:xfrm>
            <a:off x="4876800" y="3450545"/>
            <a:ext cx="2438400" cy="2438400"/>
          </a:xfrm>
          <a:prstGeom prst="rect">
            <a:avLst/>
          </a:prstGeom>
          <a:solidFill>
            <a:schemeClr val="accent3"/>
          </a:solidFill>
        </p:spPr>
        <p:txBody>
          <a:bodyPr lIns="180000" tIns="180000" rIns="180000" bIns="180000"/>
          <a:lstStyle>
            <a:lvl1pPr marL="0" indent="0">
              <a:buNone/>
              <a:defRPr sz="2000">
                <a:solidFill>
                  <a:schemeClr val="bg1"/>
                </a:solidFill>
              </a:defRPr>
            </a:lvl1pPr>
            <a:lvl2pPr>
              <a:defRPr sz="2000"/>
            </a:lvl2pPr>
            <a:lvl3pPr>
              <a:defRPr sz="2000"/>
            </a:lvl3pPr>
            <a:lvl4pPr>
              <a:defRPr sz="2000"/>
            </a:lvl4pPr>
            <a:lvl5pPr>
              <a:defRPr sz="2000"/>
            </a:lvl5pPr>
          </a:lstStyle>
          <a:p>
            <a:pPr lvl="0"/>
            <a:r>
              <a:rPr lang="en-US" dirty="0"/>
              <a:t>Click to edit Master text styles</a:t>
            </a:r>
          </a:p>
        </p:txBody>
      </p:sp>
      <p:sp>
        <p:nvSpPr>
          <p:cNvPr id="42" name="Picture Placeholder 16">
            <a:extLst>
              <a:ext uri="{FF2B5EF4-FFF2-40B4-BE49-F238E27FC236}">
                <a16:creationId xmlns:a16="http://schemas.microsoft.com/office/drawing/2014/main" id="{98C0DB2D-35D1-F142-B809-1833736CA623}"/>
              </a:ext>
            </a:extLst>
          </p:cNvPr>
          <p:cNvSpPr>
            <a:spLocks noGrp="1"/>
          </p:cNvSpPr>
          <p:nvPr>
            <p:ph type="pic" sz="quarter" idx="14"/>
          </p:nvPr>
        </p:nvSpPr>
        <p:spPr>
          <a:xfrm>
            <a:off x="4876800" y="1018730"/>
            <a:ext cx="2438400" cy="2438400"/>
          </a:xfrm>
          <a:prstGeom prst="rect">
            <a:avLst/>
          </a:prstGeom>
          <a:blipFill>
            <a:blip r:embed="rId4"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45" name="Picture Placeholder 16">
            <a:extLst>
              <a:ext uri="{FF2B5EF4-FFF2-40B4-BE49-F238E27FC236}">
                <a16:creationId xmlns:a16="http://schemas.microsoft.com/office/drawing/2014/main" id="{5BBCD3E3-1554-B049-8AAF-DF0C933C46FA}"/>
              </a:ext>
            </a:extLst>
          </p:cNvPr>
          <p:cNvSpPr>
            <a:spLocks noGrp="1"/>
          </p:cNvSpPr>
          <p:nvPr>
            <p:ph type="pic" sz="quarter" idx="17"/>
          </p:nvPr>
        </p:nvSpPr>
        <p:spPr>
          <a:xfrm>
            <a:off x="2438400" y="3450545"/>
            <a:ext cx="2438400" cy="2438400"/>
          </a:xfrm>
          <a:prstGeom prst="rect">
            <a:avLst/>
          </a:prstGeom>
          <a:blipFill>
            <a:blip r:embed="rId5"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sp>
        <p:nvSpPr>
          <p:cNvPr id="50" name="Text Placeholder 47">
            <a:extLst>
              <a:ext uri="{FF2B5EF4-FFF2-40B4-BE49-F238E27FC236}">
                <a16:creationId xmlns:a16="http://schemas.microsoft.com/office/drawing/2014/main" id="{7C62DAF7-D2F9-5D47-AB79-7712B92267C1}"/>
              </a:ext>
            </a:extLst>
          </p:cNvPr>
          <p:cNvSpPr>
            <a:spLocks noGrp="1"/>
          </p:cNvSpPr>
          <p:nvPr>
            <p:ph type="body" sz="quarter" idx="19"/>
          </p:nvPr>
        </p:nvSpPr>
        <p:spPr>
          <a:xfrm>
            <a:off x="2438400" y="1018730"/>
            <a:ext cx="2438400" cy="2438400"/>
          </a:xfrm>
          <a:prstGeom prst="rect">
            <a:avLst/>
          </a:prstGeom>
          <a:solidFill>
            <a:schemeClr val="accent4"/>
          </a:solidFill>
        </p:spPr>
        <p:txBody>
          <a:bodyPr lIns="180000" tIns="180000" rIns="180000" bIns="180000"/>
          <a:lstStyle>
            <a:lvl1pPr marL="0" indent="0">
              <a:buNone/>
              <a:defRPr sz="2000">
                <a:solidFill>
                  <a:schemeClr val="bg1"/>
                </a:solidFill>
              </a:defRPr>
            </a:lvl1pPr>
            <a:lvl2pPr>
              <a:defRPr sz="2000"/>
            </a:lvl2pPr>
            <a:lvl3pPr>
              <a:defRPr sz="2000"/>
            </a:lvl3pPr>
            <a:lvl4pPr>
              <a:defRPr sz="2000"/>
            </a:lvl4pPr>
            <a:lvl5pPr>
              <a:defRPr sz="2000"/>
            </a:lvl5pPr>
          </a:lstStyle>
          <a:p>
            <a:pPr lvl="0"/>
            <a:r>
              <a:rPr lang="en-US" dirty="0"/>
              <a:t>Click to edit Master text styles</a:t>
            </a:r>
          </a:p>
        </p:txBody>
      </p:sp>
      <p:sp>
        <p:nvSpPr>
          <p:cNvPr id="48" name="Text Placeholder 47">
            <a:extLst>
              <a:ext uri="{FF2B5EF4-FFF2-40B4-BE49-F238E27FC236}">
                <a16:creationId xmlns:a16="http://schemas.microsoft.com/office/drawing/2014/main" id="{BBB06489-33E6-1442-BC2F-397F1EC4EAB5}"/>
              </a:ext>
            </a:extLst>
          </p:cNvPr>
          <p:cNvSpPr>
            <a:spLocks noGrp="1"/>
          </p:cNvSpPr>
          <p:nvPr>
            <p:ph type="body" sz="quarter" idx="18"/>
          </p:nvPr>
        </p:nvSpPr>
        <p:spPr>
          <a:xfrm>
            <a:off x="0" y="3450545"/>
            <a:ext cx="2438400" cy="2438400"/>
          </a:xfrm>
          <a:prstGeom prst="rect">
            <a:avLst/>
          </a:prstGeom>
          <a:solidFill>
            <a:schemeClr val="accent5"/>
          </a:solidFill>
        </p:spPr>
        <p:txBody>
          <a:bodyPr lIns="180000" tIns="180000" rIns="180000" bIns="180000"/>
          <a:lstStyle>
            <a:lvl1pPr marL="0" indent="0">
              <a:buNone/>
              <a:defRPr sz="2000">
                <a:solidFill>
                  <a:schemeClr val="bg1"/>
                </a:solidFill>
              </a:defRPr>
            </a:lvl1pPr>
            <a:lvl2pPr>
              <a:defRPr sz="2000"/>
            </a:lvl2pPr>
            <a:lvl3pPr>
              <a:defRPr sz="2000"/>
            </a:lvl3pPr>
            <a:lvl4pPr>
              <a:defRPr sz="2000"/>
            </a:lvl4pPr>
            <a:lvl5pPr>
              <a:defRPr sz="2000"/>
            </a:lvl5pPr>
          </a:lstStyle>
          <a:p>
            <a:pPr lvl="0"/>
            <a:r>
              <a:rPr lang="en-US" dirty="0"/>
              <a:t>Click to edit Master text styles</a:t>
            </a:r>
          </a:p>
        </p:txBody>
      </p:sp>
      <p:sp>
        <p:nvSpPr>
          <p:cNvPr id="17" name="Picture Placeholder 16">
            <a:extLst>
              <a:ext uri="{FF2B5EF4-FFF2-40B4-BE49-F238E27FC236}">
                <a16:creationId xmlns:a16="http://schemas.microsoft.com/office/drawing/2014/main" id="{CE0FFA53-4B53-0345-BD1D-3380331FADAF}"/>
              </a:ext>
            </a:extLst>
          </p:cNvPr>
          <p:cNvSpPr>
            <a:spLocks noGrp="1"/>
          </p:cNvSpPr>
          <p:nvPr>
            <p:ph type="pic" sz="quarter" idx="13"/>
          </p:nvPr>
        </p:nvSpPr>
        <p:spPr>
          <a:xfrm>
            <a:off x="0" y="1018730"/>
            <a:ext cx="2438400" cy="2438400"/>
          </a:xfrm>
          <a:prstGeom prst="rect">
            <a:avLst/>
          </a:prstGeom>
          <a:blipFill>
            <a:blip r:embed="rId6" cstate="screen">
              <a:extLst>
                <a:ext uri="{28A0092B-C50C-407E-A947-70E740481C1C}">
                  <a14:useLocalDpi xmlns:a14="http://schemas.microsoft.com/office/drawing/2010/main"/>
                </a:ext>
              </a:extLst>
            </a:blip>
            <a:stretch>
              <a:fillRect/>
            </a:stretch>
          </a:blipFill>
        </p:spPr>
        <p:txBody>
          <a:bodyPr anchor="ctr"/>
          <a:lstStyle>
            <a:lvl1pPr marL="0" indent="0" algn="ctr">
              <a:buNone/>
              <a:defRPr sz="2400"/>
            </a:lvl1pPr>
          </a:lstStyle>
          <a:p>
            <a:endParaRPr lang="en-US"/>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38215211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amp; Image Slide">
    <p:bg>
      <p:bgPr>
        <a:solidFill>
          <a:schemeClr val="accent5">
            <a:alpha val="5000"/>
          </a:schemeClr>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1990D2C-E643-0846-B649-81EC000B6937}"/>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Drag and drop an image onto this slide or click the picture icon to select an image. You can find our </a:t>
            </a:r>
            <a:r>
              <a:rPr lang="en-US" sz="1600" err="1">
                <a:solidFill>
                  <a:schemeClr val="tx2"/>
                </a:solidFill>
              </a:rPr>
              <a:t>imagebank</a:t>
            </a:r>
            <a:r>
              <a:rPr lang="en-US" sz="1600">
                <a:solidFill>
                  <a:schemeClr val="tx2"/>
                </a:solidFill>
              </a:rPr>
              <a:t> here:</a:t>
            </a:r>
          </a:p>
          <a:p>
            <a:pPr algn="l"/>
            <a:r>
              <a:rPr lang="en-US" sz="1600" err="1">
                <a:solidFill>
                  <a:schemeClr val="tx2"/>
                </a:solidFill>
                <a:hlinkClick r:id="rId2"/>
              </a:rPr>
              <a:t>www.nottingham.ac.uk</a:t>
            </a:r>
            <a:r>
              <a:rPr lang="en-US" sz="1600">
                <a:solidFill>
                  <a:schemeClr val="tx2"/>
                </a:solidFill>
                <a:hlinkClick r:id="rId2"/>
              </a:rPr>
              <a:t>/</a:t>
            </a:r>
            <a:r>
              <a:rPr lang="en-US" sz="1600" err="1">
                <a:solidFill>
                  <a:schemeClr val="tx2"/>
                </a:solidFill>
                <a:hlinkClick r:id="rId2"/>
              </a:rPr>
              <a:t>imagebank</a:t>
            </a:r>
            <a:r>
              <a:rPr lang="en-US" sz="1600">
                <a:solidFill>
                  <a:schemeClr val="tx2"/>
                </a:solidFill>
                <a:hlinkClick r:id="rId2"/>
              </a:rPr>
              <a:t> </a:t>
            </a:r>
            <a:endParaRPr lang="en-US" sz="1600">
              <a:solidFill>
                <a:schemeClr val="tx2"/>
              </a:solidFill>
            </a:endParaRPr>
          </a:p>
        </p:txBody>
      </p:sp>
      <p:sp>
        <p:nvSpPr>
          <p:cNvPr id="18" name="Footer Placeholder 3">
            <a:extLst>
              <a:ext uri="{FF2B5EF4-FFF2-40B4-BE49-F238E27FC236}">
                <a16:creationId xmlns:a16="http://schemas.microsoft.com/office/drawing/2014/main" id="{68816193-F97B-4A43-B903-C799F573E1C7}"/>
              </a:ext>
            </a:extLst>
          </p:cNvPr>
          <p:cNvSpPr>
            <a:spLocks noGrp="1"/>
          </p:cNvSpPr>
          <p:nvPr>
            <p:ph type="ftr" sz="quarter" idx="11"/>
          </p:nvPr>
        </p:nvSpPr>
        <p:spPr>
          <a:xfrm>
            <a:off x="2344804" y="6356350"/>
            <a:ext cx="3469252" cy="365125"/>
          </a:xfrm>
        </p:spPr>
        <p:txBody>
          <a:bodyPr/>
          <a:lstStyle>
            <a:lvl1pPr algn="l">
              <a:defRPr/>
            </a:lvl1pPr>
          </a:lstStyle>
          <a:p>
            <a:r>
              <a:rPr lang="en-GB"/>
              <a:t>Name, Department</a:t>
            </a:r>
          </a:p>
        </p:txBody>
      </p:sp>
      <p:sp>
        <p:nvSpPr>
          <p:cNvPr id="22" name="Text Placeholder 6">
            <a:extLst>
              <a:ext uri="{FF2B5EF4-FFF2-40B4-BE49-F238E27FC236}">
                <a16:creationId xmlns:a16="http://schemas.microsoft.com/office/drawing/2014/main" id="{DE47A69B-7B76-B441-995B-5AF421342390}"/>
              </a:ext>
            </a:extLst>
          </p:cNvPr>
          <p:cNvSpPr>
            <a:spLocks noGrp="1"/>
          </p:cNvSpPr>
          <p:nvPr>
            <p:ph type="body" sz="quarter" idx="18" hasCustomPrompt="1"/>
          </p:nvPr>
        </p:nvSpPr>
        <p:spPr>
          <a:xfrm>
            <a:off x="221945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6" name="Date Placeholder 2">
            <a:extLst>
              <a:ext uri="{FF2B5EF4-FFF2-40B4-BE49-F238E27FC236}">
                <a16:creationId xmlns:a16="http://schemas.microsoft.com/office/drawing/2014/main" id="{478D9FEA-DB2B-6A45-97A4-F6B0D4E2E4A5}"/>
              </a:ext>
            </a:extLst>
          </p:cNvPr>
          <p:cNvSpPr>
            <a:spLocks noGrp="1"/>
          </p:cNvSpPr>
          <p:nvPr>
            <p:ph type="dt" sz="half" idx="10"/>
          </p:nvPr>
        </p:nvSpPr>
        <p:spPr>
          <a:xfrm>
            <a:off x="479375" y="6356350"/>
            <a:ext cx="1613716" cy="365125"/>
          </a:xfrm>
          <a:prstGeom prst="rect">
            <a:avLst/>
          </a:prstGeom>
        </p:spPr>
        <p:txBody>
          <a:bodyPr/>
          <a:lstStyle/>
          <a:p>
            <a:endParaRPr lang="en-GB"/>
          </a:p>
        </p:txBody>
      </p:sp>
      <p:pic>
        <p:nvPicPr>
          <p:cNvPr id="17" name="Picture 16">
            <a:extLst>
              <a:ext uri="{FF2B5EF4-FFF2-40B4-BE49-F238E27FC236}">
                <a16:creationId xmlns:a16="http://schemas.microsoft.com/office/drawing/2014/main" id="{AD3390C2-6273-9244-A9F3-90837D6D6F61}"/>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05653" y="924978"/>
            <a:ext cx="6086347" cy="5933022"/>
          </a:xfrm>
          <a:prstGeom prst="rect">
            <a:avLst/>
          </a:prstGeom>
        </p:spPr>
      </p:pic>
      <p:sp>
        <p:nvSpPr>
          <p:cNvPr id="19" name="Picture Placeholder 18">
            <a:extLst>
              <a:ext uri="{FF2B5EF4-FFF2-40B4-BE49-F238E27FC236}">
                <a16:creationId xmlns:a16="http://schemas.microsoft.com/office/drawing/2014/main" id="{E0CE78B1-0A9D-D049-8709-9CE32BD9D2A6}"/>
              </a:ext>
            </a:extLst>
          </p:cNvPr>
          <p:cNvSpPr>
            <a:spLocks noGrp="1"/>
          </p:cNvSpPr>
          <p:nvPr>
            <p:ph type="pic" sz="quarter" idx="16"/>
          </p:nvPr>
        </p:nvSpPr>
        <p:spPr>
          <a:xfrm>
            <a:off x="6096000" y="1029589"/>
            <a:ext cx="6096000" cy="5827712"/>
          </a:xfrm>
          <a:prstGeom prst="rect">
            <a:avLst/>
          </a:prstGeom>
        </p:spPr>
        <p:txBody>
          <a:bodyPr anchor="ctr">
            <a:normAutofit/>
          </a:bodyPr>
          <a:lstStyle>
            <a:lvl1pPr marL="0" indent="0" algn="ctr">
              <a:buNone/>
              <a:defRPr sz="2800">
                <a:solidFill>
                  <a:schemeClr val="bg1"/>
                </a:solidFill>
              </a:defRPr>
            </a:lvl1pPr>
          </a:lstStyle>
          <a:p>
            <a:endParaRPr lang="en-US"/>
          </a:p>
        </p:txBody>
      </p:sp>
      <p:sp>
        <p:nvSpPr>
          <p:cNvPr id="23" name="Text Placeholder 12">
            <a:extLst>
              <a:ext uri="{FF2B5EF4-FFF2-40B4-BE49-F238E27FC236}">
                <a16:creationId xmlns:a16="http://schemas.microsoft.com/office/drawing/2014/main" id="{E3763FFE-87B6-D04C-8D15-AC31B471D13B}"/>
              </a:ext>
            </a:extLst>
          </p:cNvPr>
          <p:cNvSpPr>
            <a:spLocks noGrp="1"/>
          </p:cNvSpPr>
          <p:nvPr>
            <p:ph type="body" sz="quarter" idx="17" hasCustomPrompt="1"/>
          </p:nvPr>
        </p:nvSpPr>
        <p:spPr>
          <a:xfrm>
            <a:off x="6115178" y="4895151"/>
            <a:ext cx="6076822" cy="1962150"/>
          </a:xfrm>
          <a:prstGeom prst="rect">
            <a:avLst/>
          </a:prstGeom>
          <a:gradFill>
            <a:gsLst>
              <a:gs pos="0">
                <a:schemeClr val="accent5">
                  <a:alpha val="0"/>
                </a:schemeClr>
              </a:gs>
              <a:gs pos="100000">
                <a:schemeClr val="accent5">
                  <a:alpha val="50000"/>
                </a:schemeClr>
              </a:gs>
            </a:gsLst>
            <a:lin ang="5400000" scaled="1"/>
          </a:gradFill>
        </p:spPr>
        <p:txBody>
          <a:bodyPr>
            <a:normAutofit/>
          </a:bodyPr>
          <a:lstStyle>
            <a:lvl1pPr marL="0" indent="0">
              <a:buNone/>
              <a:defRPr sz="1000"/>
            </a:lvl1pPr>
            <a:lvl2pPr>
              <a:defRPr sz="1000"/>
            </a:lvl2pPr>
            <a:lvl3pPr>
              <a:defRPr sz="1000"/>
            </a:lvl3pPr>
            <a:lvl4pPr>
              <a:defRPr sz="1000"/>
            </a:lvl4pPr>
            <a:lvl5pPr>
              <a:defRPr sz="1000"/>
            </a:lvl5pPr>
          </a:lstStyle>
          <a:p>
            <a:pPr lvl="0"/>
            <a:r>
              <a:rPr lang="en-US" dirty="0"/>
              <a:t> </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15676809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amp; Image Slide Dark">
    <p:bg>
      <p:bgPr>
        <a:solidFill>
          <a:schemeClr val="accent5"/>
        </a:solidFill>
        <a:effectLst/>
      </p:bgPr>
    </p:bg>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1990D2C-E643-0846-B649-81EC000B6937}"/>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Drag and drop an image onto this slide or click the picture icon to select an image. You can find our </a:t>
            </a:r>
            <a:r>
              <a:rPr lang="en-US" sz="1600" err="1">
                <a:solidFill>
                  <a:schemeClr val="tx2"/>
                </a:solidFill>
              </a:rPr>
              <a:t>imagebank</a:t>
            </a:r>
            <a:r>
              <a:rPr lang="en-US" sz="1600">
                <a:solidFill>
                  <a:schemeClr val="tx2"/>
                </a:solidFill>
              </a:rPr>
              <a:t> here:</a:t>
            </a:r>
          </a:p>
          <a:p>
            <a:pPr algn="l"/>
            <a:r>
              <a:rPr lang="en-US" sz="1600" err="1">
                <a:solidFill>
                  <a:schemeClr val="tx2"/>
                </a:solidFill>
                <a:hlinkClick r:id="rId2"/>
              </a:rPr>
              <a:t>www.nottingham.ac.uk</a:t>
            </a:r>
            <a:r>
              <a:rPr lang="en-US" sz="1600">
                <a:solidFill>
                  <a:schemeClr val="tx2"/>
                </a:solidFill>
                <a:hlinkClick r:id="rId2"/>
              </a:rPr>
              <a:t>/</a:t>
            </a:r>
            <a:r>
              <a:rPr lang="en-US" sz="1600" err="1">
                <a:solidFill>
                  <a:schemeClr val="tx2"/>
                </a:solidFill>
                <a:hlinkClick r:id="rId2"/>
              </a:rPr>
              <a:t>imagebank</a:t>
            </a:r>
            <a:r>
              <a:rPr lang="en-US" sz="1600">
                <a:solidFill>
                  <a:schemeClr val="tx2"/>
                </a:solidFill>
                <a:hlinkClick r:id="rId2"/>
              </a:rPr>
              <a:t> </a:t>
            </a:r>
            <a:endParaRPr lang="en-US" sz="1600">
              <a:solidFill>
                <a:schemeClr val="tx2"/>
              </a:solidFill>
            </a:endParaRPr>
          </a:p>
        </p:txBody>
      </p:sp>
      <p:sp>
        <p:nvSpPr>
          <p:cNvPr id="18" name="Footer Placeholder 3">
            <a:extLst>
              <a:ext uri="{FF2B5EF4-FFF2-40B4-BE49-F238E27FC236}">
                <a16:creationId xmlns:a16="http://schemas.microsoft.com/office/drawing/2014/main" id="{D90419B6-7C51-714B-B9AF-5A83311100C1}"/>
              </a:ext>
            </a:extLst>
          </p:cNvPr>
          <p:cNvSpPr>
            <a:spLocks noGrp="1"/>
          </p:cNvSpPr>
          <p:nvPr>
            <p:ph type="ftr" sz="quarter" idx="11"/>
          </p:nvPr>
        </p:nvSpPr>
        <p:spPr>
          <a:xfrm>
            <a:off x="2344804" y="6356350"/>
            <a:ext cx="3469252" cy="365125"/>
          </a:xfrm>
        </p:spPr>
        <p:txBody>
          <a:bodyPr/>
          <a:lstStyle>
            <a:lvl1pPr algn="l">
              <a:defRPr>
                <a:solidFill>
                  <a:schemeClr val="bg1"/>
                </a:solidFill>
              </a:defRPr>
            </a:lvl1pPr>
          </a:lstStyle>
          <a:p>
            <a:r>
              <a:rPr lang="en-GB"/>
              <a:t>Name, Department</a:t>
            </a:r>
          </a:p>
        </p:txBody>
      </p:sp>
      <p:sp>
        <p:nvSpPr>
          <p:cNvPr id="22" name="Text Placeholder 6">
            <a:extLst>
              <a:ext uri="{FF2B5EF4-FFF2-40B4-BE49-F238E27FC236}">
                <a16:creationId xmlns:a16="http://schemas.microsoft.com/office/drawing/2014/main" id="{F403D8CA-B469-274B-A619-DD30F98BF647}"/>
              </a:ext>
            </a:extLst>
          </p:cNvPr>
          <p:cNvSpPr>
            <a:spLocks noGrp="1"/>
          </p:cNvSpPr>
          <p:nvPr>
            <p:ph type="body" sz="quarter" idx="18" hasCustomPrompt="1"/>
          </p:nvPr>
        </p:nvSpPr>
        <p:spPr>
          <a:xfrm>
            <a:off x="2219451" y="6356350"/>
            <a:ext cx="10800" cy="365125"/>
          </a:xfrm>
          <a:prstGeom prst="rect">
            <a:avLst/>
          </a:prstGeom>
          <a:solidFill>
            <a:schemeClr val="accent1"/>
          </a:solidFill>
          <a:ln>
            <a:noFill/>
          </a:ln>
        </p:spPr>
        <p:txBody>
          <a:bodyPr/>
          <a:lstStyle>
            <a:lvl1pPr marL="0" indent="0">
              <a:buNone/>
              <a:defRPr>
                <a:solidFill>
                  <a:schemeClr val="bg1"/>
                </a:solidFill>
              </a:defRPr>
            </a:lvl1pPr>
          </a:lstStyle>
          <a:p>
            <a:pPr lvl="0"/>
            <a:r>
              <a:rPr lang="en-US" dirty="0"/>
              <a:t> </a:t>
            </a:r>
          </a:p>
        </p:txBody>
      </p:sp>
      <p:sp>
        <p:nvSpPr>
          <p:cNvPr id="16" name="Date Placeholder 2">
            <a:extLst>
              <a:ext uri="{FF2B5EF4-FFF2-40B4-BE49-F238E27FC236}">
                <a16:creationId xmlns:a16="http://schemas.microsoft.com/office/drawing/2014/main" id="{2829581F-89A7-2F45-AEDF-13BBA609D001}"/>
              </a:ext>
            </a:extLst>
          </p:cNvPr>
          <p:cNvSpPr>
            <a:spLocks noGrp="1"/>
          </p:cNvSpPr>
          <p:nvPr>
            <p:ph type="dt" sz="half" idx="10"/>
          </p:nvPr>
        </p:nvSpPr>
        <p:spPr>
          <a:xfrm>
            <a:off x="479375" y="6356350"/>
            <a:ext cx="1613716" cy="365125"/>
          </a:xfrm>
          <a:prstGeom prst="rect">
            <a:avLst/>
          </a:prstGeom>
        </p:spPr>
        <p:txBody>
          <a:bodyPr/>
          <a:lstStyle>
            <a:lvl1pPr>
              <a:defRPr>
                <a:solidFill>
                  <a:schemeClr val="bg1"/>
                </a:solidFill>
              </a:defRPr>
            </a:lvl1pPr>
          </a:lstStyle>
          <a:p>
            <a:endParaRPr lang="en-GB"/>
          </a:p>
        </p:txBody>
      </p:sp>
      <p:pic>
        <p:nvPicPr>
          <p:cNvPr id="17" name="Picture 16">
            <a:extLst>
              <a:ext uri="{FF2B5EF4-FFF2-40B4-BE49-F238E27FC236}">
                <a16:creationId xmlns:a16="http://schemas.microsoft.com/office/drawing/2014/main" id="{AD3390C2-6273-9244-A9F3-90837D6D6F61}"/>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105653" y="924978"/>
            <a:ext cx="6086347" cy="5933022"/>
          </a:xfrm>
          <a:prstGeom prst="rect">
            <a:avLst/>
          </a:prstGeom>
        </p:spPr>
      </p:pic>
      <p:sp>
        <p:nvSpPr>
          <p:cNvPr id="19" name="Picture Placeholder 18">
            <a:extLst>
              <a:ext uri="{FF2B5EF4-FFF2-40B4-BE49-F238E27FC236}">
                <a16:creationId xmlns:a16="http://schemas.microsoft.com/office/drawing/2014/main" id="{E0CE78B1-0A9D-D049-8709-9CE32BD9D2A6}"/>
              </a:ext>
            </a:extLst>
          </p:cNvPr>
          <p:cNvSpPr>
            <a:spLocks noGrp="1"/>
          </p:cNvSpPr>
          <p:nvPr>
            <p:ph type="pic" sz="quarter" idx="16"/>
          </p:nvPr>
        </p:nvSpPr>
        <p:spPr>
          <a:xfrm>
            <a:off x="6096000" y="1029589"/>
            <a:ext cx="6096000" cy="5827712"/>
          </a:xfrm>
          <a:prstGeom prst="rect">
            <a:avLst/>
          </a:prstGeom>
        </p:spPr>
        <p:txBody>
          <a:bodyPr anchor="ctr">
            <a:normAutofit/>
          </a:bodyPr>
          <a:lstStyle>
            <a:lvl1pPr marL="0" indent="0" algn="ctr">
              <a:buNone/>
              <a:defRPr sz="2800">
                <a:solidFill>
                  <a:schemeClr val="bg1"/>
                </a:solidFill>
              </a:defRPr>
            </a:lvl1pPr>
          </a:lstStyle>
          <a:p>
            <a:endParaRPr lang="en-US"/>
          </a:p>
        </p:txBody>
      </p:sp>
      <p:sp>
        <p:nvSpPr>
          <p:cNvPr id="23" name="Text Placeholder 12">
            <a:extLst>
              <a:ext uri="{FF2B5EF4-FFF2-40B4-BE49-F238E27FC236}">
                <a16:creationId xmlns:a16="http://schemas.microsoft.com/office/drawing/2014/main" id="{E3763FFE-87B6-D04C-8D15-AC31B471D13B}"/>
              </a:ext>
            </a:extLst>
          </p:cNvPr>
          <p:cNvSpPr>
            <a:spLocks noGrp="1"/>
          </p:cNvSpPr>
          <p:nvPr>
            <p:ph type="body" sz="quarter" idx="17" hasCustomPrompt="1"/>
          </p:nvPr>
        </p:nvSpPr>
        <p:spPr>
          <a:xfrm>
            <a:off x="6115178" y="4895151"/>
            <a:ext cx="6076822" cy="1962150"/>
          </a:xfrm>
          <a:prstGeom prst="rect">
            <a:avLst/>
          </a:prstGeom>
          <a:gradFill>
            <a:gsLst>
              <a:gs pos="0">
                <a:schemeClr val="accent5">
                  <a:alpha val="0"/>
                </a:schemeClr>
              </a:gs>
              <a:gs pos="100000">
                <a:schemeClr val="accent5">
                  <a:alpha val="50000"/>
                </a:schemeClr>
              </a:gs>
            </a:gsLst>
            <a:lin ang="5400000" scaled="1"/>
          </a:gradFill>
        </p:spPr>
        <p:txBody>
          <a:bodyPr>
            <a:normAutofit/>
          </a:bodyPr>
          <a:lstStyle>
            <a:lvl1pPr marL="0" indent="0">
              <a:buNone/>
              <a:defRPr sz="1000"/>
            </a:lvl1pPr>
            <a:lvl2pPr>
              <a:defRPr sz="1000"/>
            </a:lvl2pPr>
            <a:lvl3pPr>
              <a:defRPr sz="1000"/>
            </a:lvl3pPr>
            <a:lvl4pPr>
              <a:defRPr sz="1000"/>
            </a:lvl4pPr>
            <a:lvl5pPr>
              <a:defRPr sz="1000"/>
            </a:lvl5pPr>
          </a:lstStyle>
          <a:p>
            <a:pPr lvl="0"/>
            <a:r>
              <a:rPr lang="en-US" dirty="0"/>
              <a:t> </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7" name="Content Placeholder 6"/>
          <p:cNvSpPr>
            <a:spLocks noGrp="1"/>
          </p:cNvSpPr>
          <p:nvPr>
            <p:ph sz="quarter" idx="13" hasCustomPrompt="1"/>
          </p:nvPr>
        </p:nvSpPr>
        <p:spPr>
          <a:xfrm>
            <a:off x="479377" y="2133603"/>
            <a:ext cx="5197519" cy="3746498"/>
          </a:xfrm>
          <a:prstGeom prst="rect">
            <a:avLst/>
          </a:prstGeom>
        </p:spPr>
        <p:txBody>
          <a:bodyPr/>
          <a:lstStyle>
            <a:lvl1pPr>
              <a:buClr>
                <a:schemeClr val="accent1"/>
              </a:buClr>
              <a:defRPr lang="en-GB" sz="2800" smtClean="0">
                <a:solidFill>
                  <a:schemeClr val="bg1"/>
                </a:solidFill>
                <a:effectLst/>
              </a:defRPr>
            </a:lvl1pPr>
            <a:lvl2pPr>
              <a:buClr>
                <a:schemeClr val="accent1"/>
              </a:buClr>
              <a:defRPr sz="2800">
                <a:solidFill>
                  <a:schemeClr val="bg1"/>
                </a:solidFill>
              </a:defRPr>
            </a:lvl2pPr>
            <a:lvl3pPr>
              <a:buClr>
                <a:schemeClr val="accent1"/>
              </a:buClr>
              <a:defRPr sz="2800">
                <a:solidFill>
                  <a:schemeClr val="bg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5197519" cy="627765"/>
          </a:xfrm>
          <a:prstGeom prst="rect">
            <a:avLst/>
          </a:prstGeom>
        </p:spPr>
        <p:txBody>
          <a:bodyPr>
            <a:noAutofit/>
          </a:bodyPr>
          <a:lstStyle>
            <a:lvl1pPr marL="0" indent="0">
              <a:buNone/>
              <a:defRPr sz="2800" b="1">
                <a:solidFill>
                  <a:schemeClr val="bg1"/>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36426597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ull Page Image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8CD7C8D-4EBF-E54E-8157-B82F50C7805A}"/>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2539"/>
          </a:xfrm>
          <a:prstGeom prst="rect">
            <a:avLst/>
          </a:prstGeom>
        </p:spPr>
      </p:pic>
      <p:sp>
        <p:nvSpPr>
          <p:cNvPr id="19" name="Picture Placeholder 18">
            <a:extLst>
              <a:ext uri="{FF2B5EF4-FFF2-40B4-BE49-F238E27FC236}">
                <a16:creationId xmlns:a16="http://schemas.microsoft.com/office/drawing/2014/main" id="{E0CE78B1-0A9D-D049-8709-9CE32BD9D2A6}"/>
              </a:ext>
            </a:extLst>
          </p:cNvPr>
          <p:cNvSpPr>
            <a:spLocks noGrp="1"/>
          </p:cNvSpPr>
          <p:nvPr>
            <p:ph type="pic" sz="quarter" idx="16"/>
          </p:nvPr>
        </p:nvSpPr>
        <p:spPr>
          <a:xfrm>
            <a:off x="0" y="1030288"/>
            <a:ext cx="12192000" cy="5827712"/>
          </a:xfrm>
          <a:prstGeom prst="rect">
            <a:avLst/>
          </a:prstGeom>
        </p:spPr>
        <p:txBody>
          <a:bodyPr anchor="ctr">
            <a:normAutofit/>
          </a:bodyPr>
          <a:lstStyle>
            <a:lvl1pPr marL="0" indent="0" algn="ctr">
              <a:buNone/>
              <a:defRPr sz="2800">
                <a:solidFill>
                  <a:schemeClr val="bg1"/>
                </a:solidFill>
              </a:defRPr>
            </a:lvl1pPr>
          </a:lstStyle>
          <a:p>
            <a:endParaRPr lang="en-US"/>
          </a:p>
        </p:txBody>
      </p:sp>
      <p:sp>
        <p:nvSpPr>
          <p:cNvPr id="13" name="Text Placeholder 12">
            <a:extLst>
              <a:ext uri="{FF2B5EF4-FFF2-40B4-BE49-F238E27FC236}">
                <a16:creationId xmlns:a16="http://schemas.microsoft.com/office/drawing/2014/main" id="{B347CCA2-0399-254E-ACFE-E5730EC8E4FA}"/>
              </a:ext>
            </a:extLst>
          </p:cNvPr>
          <p:cNvSpPr>
            <a:spLocks noGrp="1"/>
          </p:cNvSpPr>
          <p:nvPr>
            <p:ph type="body" sz="quarter" idx="17" hasCustomPrompt="1"/>
          </p:nvPr>
        </p:nvSpPr>
        <p:spPr>
          <a:xfrm>
            <a:off x="0" y="4895850"/>
            <a:ext cx="12192000" cy="1962150"/>
          </a:xfrm>
          <a:prstGeom prst="rect">
            <a:avLst/>
          </a:prstGeom>
          <a:gradFill>
            <a:gsLst>
              <a:gs pos="0">
                <a:schemeClr val="accent5">
                  <a:alpha val="0"/>
                </a:schemeClr>
              </a:gs>
              <a:gs pos="100000">
                <a:schemeClr val="accent5">
                  <a:alpha val="50000"/>
                </a:schemeClr>
              </a:gs>
            </a:gsLst>
            <a:lin ang="5400000" scaled="1"/>
          </a:gradFill>
        </p:spPr>
        <p:txBody>
          <a:bodyPr>
            <a:normAutofit/>
          </a:bodyPr>
          <a:lstStyle>
            <a:lvl1pPr marL="0" indent="0">
              <a:buNone/>
              <a:defRPr sz="1000"/>
            </a:lvl1pPr>
            <a:lvl2pPr>
              <a:defRPr sz="1000"/>
            </a:lvl2pPr>
            <a:lvl3pPr>
              <a:defRPr sz="1000"/>
            </a:lvl3pPr>
            <a:lvl4pPr>
              <a:defRPr sz="1000"/>
            </a:lvl4pPr>
            <a:lvl5pPr>
              <a:defRPr sz="1000"/>
            </a:lvl5pPr>
          </a:lstStyle>
          <a:p>
            <a:pPr lvl="0"/>
            <a:r>
              <a:rPr lang="en-US" dirty="0"/>
              <a:t> </a:t>
            </a:r>
          </a:p>
        </p:txBody>
      </p:sp>
      <p:sp>
        <p:nvSpPr>
          <p:cNvPr id="5" name="Slide Number Placeholder 4"/>
          <p:cNvSpPr>
            <a:spLocks noGrp="1"/>
          </p:cNvSpPr>
          <p:nvPr>
            <p:ph type="sldNum" sz="quarter" idx="12"/>
          </p:nvPr>
        </p:nvSpPr>
        <p:spPr>
          <a:xfrm>
            <a:off x="8828967" y="6356350"/>
            <a:ext cx="2908107" cy="365125"/>
          </a:xfrm>
        </p:spPr>
        <p:txBody>
          <a:bodyPr/>
          <a:lstStyle>
            <a:lvl1pPr>
              <a:defRPr>
                <a:solidFill>
                  <a:schemeClr val="bg1"/>
                </a:solidFill>
              </a:defRPr>
            </a:lvl1pPr>
          </a:lstStyle>
          <a:p>
            <a:fld id="{CBBF530E-1875-46E6-901C-76683197A1B3}" type="slidenum">
              <a:rPr lang="en-GB" smtClean="0"/>
              <a:pPr/>
              <a:t>‹#›</a:t>
            </a:fld>
            <a:endParaRPr lang="en-GB"/>
          </a:p>
        </p:txBody>
      </p:sp>
      <p:sp>
        <p:nvSpPr>
          <p:cNvPr id="18" name="Footer Placeholder 3">
            <a:extLst>
              <a:ext uri="{FF2B5EF4-FFF2-40B4-BE49-F238E27FC236}">
                <a16:creationId xmlns:a16="http://schemas.microsoft.com/office/drawing/2014/main" id="{89377BC7-EA60-2841-8608-D79A7C3B71EB}"/>
              </a:ext>
            </a:extLst>
          </p:cNvPr>
          <p:cNvSpPr>
            <a:spLocks noGrp="1"/>
          </p:cNvSpPr>
          <p:nvPr>
            <p:ph type="ftr" sz="quarter" idx="11"/>
          </p:nvPr>
        </p:nvSpPr>
        <p:spPr>
          <a:xfrm>
            <a:off x="2207644" y="6356350"/>
            <a:ext cx="3469252" cy="365125"/>
          </a:xfrm>
        </p:spPr>
        <p:txBody>
          <a:bodyPr/>
          <a:lstStyle>
            <a:lvl1pPr algn="l">
              <a:defRPr>
                <a:solidFill>
                  <a:schemeClr val="bg1"/>
                </a:solidFill>
              </a:defRPr>
            </a:lvl1pPr>
          </a:lstStyle>
          <a:p>
            <a:r>
              <a:rPr lang="en-GB"/>
              <a:t>Name, Department</a:t>
            </a:r>
          </a:p>
        </p:txBody>
      </p:sp>
      <p:sp>
        <p:nvSpPr>
          <p:cNvPr id="20" name="Text Placeholder 6">
            <a:extLst>
              <a:ext uri="{FF2B5EF4-FFF2-40B4-BE49-F238E27FC236}">
                <a16:creationId xmlns:a16="http://schemas.microsoft.com/office/drawing/2014/main" id="{77ECF5E4-B74A-FB48-B872-16F3292CF9EA}"/>
              </a:ext>
            </a:extLst>
          </p:cNvPr>
          <p:cNvSpPr>
            <a:spLocks noGrp="1"/>
          </p:cNvSpPr>
          <p:nvPr>
            <p:ph type="body" sz="quarter" idx="18" hasCustomPrompt="1"/>
          </p:nvPr>
        </p:nvSpPr>
        <p:spPr>
          <a:xfrm>
            <a:off x="2082291" y="6356350"/>
            <a:ext cx="10800" cy="365125"/>
          </a:xfrm>
          <a:prstGeom prst="rect">
            <a:avLst/>
          </a:prstGeom>
          <a:solidFill>
            <a:schemeClr val="bg1"/>
          </a:solidFill>
          <a:ln>
            <a:noFill/>
          </a:ln>
        </p:spPr>
        <p:txBody>
          <a:bodyPr/>
          <a:lstStyle>
            <a:lvl1pPr marL="0" indent="0">
              <a:buNone/>
              <a:defRPr/>
            </a:lvl1pPr>
          </a:lstStyle>
          <a:p>
            <a:pPr lvl="0"/>
            <a:r>
              <a:rPr lang="en-US" dirty="0"/>
              <a:t> </a:t>
            </a:r>
          </a:p>
        </p:txBody>
      </p:sp>
      <p:sp>
        <p:nvSpPr>
          <p:cNvPr id="17" name="Date Placeholder 2">
            <a:extLst>
              <a:ext uri="{FF2B5EF4-FFF2-40B4-BE49-F238E27FC236}">
                <a16:creationId xmlns:a16="http://schemas.microsoft.com/office/drawing/2014/main" id="{71412D12-3864-394B-985D-3364B1646D30}"/>
              </a:ext>
            </a:extLst>
          </p:cNvPr>
          <p:cNvSpPr>
            <a:spLocks noGrp="1"/>
          </p:cNvSpPr>
          <p:nvPr>
            <p:ph type="dt" sz="half" idx="10"/>
          </p:nvPr>
        </p:nvSpPr>
        <p:spPr>
          <a:xfrm>
            <a:off x="479375" y="6356350"/>
            <a:ext cx="1486993" cy="365125"/>
          </a:xfrm>
          <a:prstGeom prst="rect">
            <a:avLst/>
          </a:prstGeom>
        </p:spPr>
        <p:txBody>
          <a:bodyPr/>
          <a:lstStyle>
            <a:lvl1pPr>
              <a:defRPr>
                <a:solidFill>
                  <a:schemeClr val="bg1"/>
                </a:solidFill>
              </a:defRPr>
            </a:lvl1pPr>
          </a:lstStyle>
          <a:p>
            <a:fld id="{285EAF73-EE3C-41B7-AE89-4A15C844158B}" type="datetime4">
              <a:rPr lang="en-GB" smtClean="0"/>
              <a:pPr/>
              <a:t>13 February 2025</a:t>
            </a:fld>
            <a:endParaRPr lang="en-GB"/>
          </a:p>
        </p:txBody>
      </p:sp>
      <p:sp>
        <p:nvSpPr>
          <p:cNvPr id="21" name="Rectangle 20">
            <a:extLst>
              <a:ext uri="{FF2B5EF4-FFF2-40B4-BE49-F238E27FC236}">
                <a16:creationId xmlns:a16="http://schemas.microsoft.com/office/drawing/2014/main" id="{71990D2C-E643-0846-B649-81EC000B6937}"/>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Drag and drop an image onto this slide or click the picture icon to select an image. You can find our </a:t>
            </a:r>
            <a:r>
              <a:rPr lang="en-US" sz="1600" err="1">
                <a:solidFill>
                  <a:schemeClr val="tx2"/>
                </a:solidFill>
              </a:rPr>
              <a:t>imagebank</a:t>
            </a:r>
            <a:r>
              <a:rPr lang="en-US" sz="1600">
                <a:solidFill>
                  <a:schemeClr val="tx2"/>
                </a:solidFill>
              </a:rPr>
              <a:t> here:</a:t>
            </a:r>
          </a:p>
          <a:p>
            <a:pPr algn="l"/>
            <a:r>
              <a:rPr lang="en-US" sz="1600" err="1">
                <a:solidFill>
                  <a:schemeClr val="tx2"/>
                </a:solidFill>
                <a:hlinkClick r:id="rId3"/>
              </a:rPr>
              <a:t>www.nottingham.ac.uk</a:t>
            </a:r>
            <a:r>
              <a:rPr lang="en-US" sz="1600">
                <a:solidFill>
                  <a:schemeClr val="tx2"/>
                </a:solidFill>
                <a:hlinkClick r:id="rId3"/>
              </a:rPr>
              <a:t>/</a:t>
            </a:r>
            <a:r>
              <a:rPr lang="en-US" sz="1600" err="1">
                <a:solidFill>
                  <a:schemeClr val="tx2"/>
                </a:solidFill>
                <a:hlinkClick r:id="rId3"/>
              </a:rPr>
              <a:t>imagebank</a:t>
            </a:r>
            <a:r>
              <a:rPr lang="en-US" sz="1600">
                <a:solidFill>
                  <a:schemeClr val="tx2"/>
                </a:solidFill>
                <a:hlinkClick r:id="rId3"/>
              </a:rPr>
              <a:t> </a:t>
            </a:r>
            <a:endParaRPr lang="en-US" sz="1600">
              <a:solidFill>
                <a:schemeClr val="tx2"/>
              </a:solidFill>
            </a:endParaRP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25335048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lank Slide">
    <p:bg>
      <p:bgPr>
        <a:solidFill>
          <a:schemeClr val="accent5">
            <a:alpha val="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A65D2-2D2D-DB44-9415-42AF00917298}"/>
              </a:ext>
            </a:extLst>
          </p:cNvPr>
          <p:cNvSpPr>
            <a:spLocks noGrp="1"/>
          </p:cNvSpPr>
          <p:nvPr>
            <p:ph type="title" hasCustomPrompt="1"/>
          </p:nvPr>
        </p:nvSpPr>
        <p:spPr>
          <a:xfrm>
            <a:off x="555125" y="442011"/>
            <a:ext cx="10578834" cy="1035050"/>
          </a:xfrm>
          <a:prstGeom prst="rect">
            <a:avLst/>
          </a:prstGeom>
        </p:spPr>
        <p:txBody>
          <a:bodyPr anchor="ctr"/>
          <a:lstStyle>
            <a:lvl1pPr algn="l">
              <a:defRPr sz="2800" baseline="0">
                <a:solidFill>
                  <a:schemeClr val="accent5"/>
                </a:solidFill>
              </a:defRPr>
            </a:lvl1pPr>
          </a:lstStyle>
          <a:p>
            <a:r>
              <a:rPr lang="en-US" dirty="0"/>
              <a:t>Blank slide</a:t>
            </a:r>
            <a:endParaRPr lang="en-GB" dirty="0"/>
          </a:p>
        </p:txBody>
      </p:sp>
    </p:spTree>
    <p:extLst>
      <p:ext uri="{BB962C8B-B14F-4D97-AF65-F5344CB8AC3E}">
        <p14:creationId xmlns:p14="http://schemas.microsoft.com/office/powerpoint/2010/main" val="22214107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lank Slide with Castle Icon">
    <p:bg>
      <p:bgPr>
        <a:solidFill>
          <a:schemeClr val="accent5">
            <a:alpha val="5000"/>
          </a:schemeClr>
        </a:solidFill>
        <a:effectLst/>
      </p:bgPr>
    </p:bg>
    <p:spTree>
      <p:nvGrpSpPr>
        <p:cNvPr id="1" name=""/>
        <p:cNvGrpSpPr/>
        <p:nvPr/>
      </p:nvGrpSpPr>
      <p:grpSpPr>
        <a:xfrm>
          <a:off x="0" y="0"/>
          <a:ext cx="0" cy="0"/>
          <a:chOff x="0" y="0"/>
          <a:chExt cx="0" cy="0"/>
        </a:xfrm>
      </p:grpSpPr>
      <p:pic>
        <p:nvPicPr>
          <p:cNvPr id="6" name="Picture 5" descr="University of Nottingham logo">
            <a:extLst>
              <a:ext uri="{FF2B5EF4-FFF2-40B4-BE49-F238E27FC236}">
                <a16:creationId xmlns:a16="http://schemas.microsoft.com/office/drawing/2014/main" id="{05AFCAE9-B754-8C4D-B7F9-C051D54669B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spTree>
    <p:extLst>
      <p:ext uri="{BB962C8B-B14F-4D97-AF65-F5344CB8AC3E}">
        <p14:creationId xmlns:p14="http://schemas.microsoft.com/office/powerpoint/2010/main" val="22107737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nd Slide - Earth">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7483873-86BD-454E-AF6E-E4D2764B65F0}"/>
              </a:ext>
            </a:extLst>
          </p:cNvPr>
          <p:cNvSpPr>
            <a:spLocks noGrp="1"/>
          </p:cNvSpPr>
          <p:nvPr>
            <p:ph type="ctrTitle" hasCustomPrompt="1"/>
          </p:nvPr>
        </p:nvSpPr>
        <p:spPr>
          <a:xfrm>
            <a:off x="3776719" y="1123805"/>
            <a:ext cx="4629834" cy="4610390"/>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End slide</a:t>
            </a:r>
            <a:br>
              <a:rPr lang="en-US" dirty="0"/>
            </a:br>
            <a:r>
              <a:rPr lang="en-US" dirty="0"/>
              <a:t>questions?</a:t>
            </a:r>
            <a:endParaRPr lang="en-GB" dirty="0"/>
          </a:p>
        </p:txBody>
      </p:sp>
      <p:pic>
        <p:nvPicPr>
          <p:cNvPr id="9" name="Picture 8" descr="University of Nottingham logo">
            <a:extLst>
              <a:ext uri="{FF2B5EF4-FFF2-40B4-BE49-F238E27FC236}">
                <a16:creationId xmlns:a16="http://schemas.microsoft.com/office/drawing/2014/main" id="{2B7EDC40-08B7-C54D-9A16-7B5D3FDD4FD9}"/>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Tree>
    <p:extLst>
      <p:ext uri="{BB962C8B-B14F-4D97-AF65-F5344CB8AC3E}">
        <p14:creationId xmlns:p14="http://schemas.microsoft.com/office/powerpoint/2010/main" val="34437156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End Slide – Campus">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C67C3C0-F69E-E643-A32B-61F2F310AA47}"/>
              </a:ext>
            </a:extLst>
          </p:cNvPr>
          <p:cNvSpPr>
            <a:spLocks noGrp="1"/>
          </p:cNvSpPr>
          <p:nvPr>
            <p:ph type="ctrTitle" hasCustomPrompt="1"/>
          </p:nvPr>
        </p:nvSpPr>
        <p:spPr>
          <a:xfrm>
            <a:off x="3776719" y="1123805"/>
            <a:ext cx="4629834" cy="4610390"/>
          </a:xfrm>
          <a:prstGeom prst="rect">
            <a:avLst/>
          </a:prstGeom>
        </p:spPr>
        <p:txBody>
          <a:bodyPr anchor="ctr" anchorCtr="0">
            <a:normAutofit/>
          </a:bodyPr>
          <a:lstStyle>
            <a:lvl1pPr algn="ctr">
              <a:defRPr sz="3200" b="1" baseline="0">
                <a:solidFill>
                  <a:schemeClr val="bg1"/>
                </a:solidFill>
                <a:latin typeface="Arial" panose="020B0604020202020204" pitchFamily="34" charset="0"/>
                <a:cs typeface="Arial" panose="020B0604020202020204" pitchFamily="34" charset="0"/>
              </a:defRPr>
            </a:lvl1pPr>
          </a:lstStyle>
          <a:p>
            <a:r>
              <a:rPr lang="en-US" dirty="0"/>
              <a:t>End slide</a:t>
            </a:r>
            <a:br>
              <a:rPr lang="en-US" dirty="0"/>
            </a:br>
            <a:r>
              <a:rPr lang="en-US" dirty="0"/>
              <a:t>questions?</a:t>
            </a:r>
            <a:endParaRPr lang="en-GB" dirty="0"/>
          </a:p>
        </p:txBody>
      </p:sp>
      <p:pic>
        <p:nvPicPr>
          <p:cNvPr id="7" name="Picture 6" descr="University of Nottingham logo">
            <a:extLst>
              <a:ext uri="{FF2B5EF4-FFF2-40B4-BE49-F238E27FC236}">
                <a16:creationId xmlns:a16="http://schemas.microsoft.com/office/drawing/2014/main" id="{0DB07C01-E6FE-374C-80D0-F5676A0E071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2774767" cy="1027487"/>
          </a:xfrm>
          <a:prstGeom prst="rect">
            <a:avLst/>
          </a:prstGeom>
        </p:spPr>
      </p:pic>
    </p:spTree>
    <p:extLst>
      <p:ext uri="{BB962C8B-B14F-4D97-AF65-F5344CB8AC3E}">
        <p14:creationId xmlns:p14="http://schemas.microsoft.com/office/powerpoint/2010/main" val="38598263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emplates">
    <p:bg>
      <p:bgPr>
        <a:solidFill>
          <a:schemeClr val="accent5">
            <a:alpha val="5000"/>
          </a:schemeClr>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43F670C-95B5-454E-9804-5609FD32D6F9}"/>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All items on these slides are editable. You can change the </a:t>
            </a:r>
            <a:r>
              <a:rPr lang="en-US" sz="1600" err="1">
                <a:solidFill>
                  <a:schemeClr val="tx2"/>
                </a:solidFill>
              </a:rPr>
              <a:t>colour</a:t>
            </a:r>
            <a:r>
              <a:rPr lang="en-US" sz="1600">
                <a:solidFill>
                  <a:schemeClr val="tx2"/>
                </a:solidFill>
              </a:rPr>
              <a:t>, outline and size easily as you do with other PowerPoint shapes.</a:t>
            </a:r>
          </a:p>
        </p:txBody>
      </p:sp>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17" name="Footer Placeholder 3">
            <a:extLst>
              <a:ext uri="{FF2B5EF4-FFF2-40B4-BE49-F238E27FC236}">
                <a16:creationId xmlns:a16="http://schemas.microsoft.com/office/drawing/2014/main" id="{0EAA601D-72F3-BE4F-9229-FCBD9986E836}"/>
              </a:ext>
            </a:extLst>
          </p:cNvPr>
          <p:cNvSpPr>
            <a:spLocks noGrp="1"/>
          </p:cNvSpPr>
          <p:nvPr>
            <p:ph type="ftr" sz="quarter" idx="11"/>
          </p:nvPr>
        </p:nvSpPr>
        <p:spPr>
          <a:xfrm>
            <a:off x="2207644" y="6356350"/>
            <a:ext cx="3469252" cy="365125"/>
          </a:xfrm>
        </p:spPr>
        <p:txBody>
          <a:bodyPr/>
          <a:lstStyle>
            <a:lvl1pPr algn="l">
              <a:defRPr/>
            </a:lvl1pPr>
          </a:lstStyle>
          <a:p>
            <a:r>
              <a:rPr lang="en-GB"/>
              <a:t>Name, Department</a:t>
            </a:r>
          </a:p>
        </p:txBody>
      </p:sp>
      <p:sp>
        <p:nvSpPr>
          <p:cNvPr id="18" name="Text Placeholder 6">
            <a:extLst>
              <a:ext uri="{FF2B5EF4-FFF2-40B4-BE49-F238E27FC236}">
                <a16:creationId xmlns:a16="http://schemas.microsoft.com/office/drawing/2014/main" id="{D7363097-8A1E-F548-98B9-D9C329A48089}"/>
              </a:ext>
            </a:extLst>
          </p:cNvPr>
          <p:cNvSpPr>
            <a:spLocks noGrp="1"/>
          </p:cNvSpPr>
          <p:nvPr>
            <p:ph type="body" sz="quarter" idx="18" hasCustomPrompt="1"/>
          </p:nvPr>
        </p:nvSpPr>
        <p:spPr>
          <a:xfrm>
            <a:off x="208229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6" name="Date Placeholder 2">
            <a:extLst>
              <a:ext uri="{FF2B5EF4-FFF2-40B4-BE49-F238E27FC236}">
                <a16:creationId xmlns:a16="http://schemas.microsoft.com/office/drawing/2014/main" id="{D7149951-3981-CB4B-98B8-B21C82EEE2E3}"/>
              </a:ext>
            </a:extLst>
          </p:cNvPr>
          <p:cNvSpPr>
            <a:spLocks noGrp="1"/>
          </p:cNvSpPr>
          <p:nvPr>
            <p:ph type="dt" sz="half" idx="10"/>
          </p:nvPr>
        </p:nvSpPr>
        <p:spPr>
          <a:xfrm>
            <a:off x="479375" y="6356350"/>
            <a:ext cx="1486993" cy="365125"/>
          </a:xfrm>
          <a:prstGeom prst="rect">
            <a:avLst/>
          </a:prstGeom>
        </p:spPr>
        <p:txBody>
          <a:bodyPr/>
          <a:lstStyle/>
          <a:p>
            <a:fld id="{285EAF73-EE3C-41B7-AE89-4A15C844158B}" type="datetime4">
              <a:rPr lang="en-GB" smtClean="0"/>
              <a:t>13 February 2025</a:t>
            </a:fld>
            <a:endParaRPr lang="en-GB"/>
          </a:p>
        </p:txBody>
      </p:sp>
      <p:sp>
        <p:nvSpPr>
          <p:cNvPr id="7" name="Content Placeholder 6"/>
          <p:cNvSpPr>
            <a:spLocks noGrp="1"/>
          </p:cNvSpPr>
          <p:nvPr>
            <p:ph sz="quarter" idx="13" hasCustomPrompt="1"/>
          </p:nvPr>
        </p:nvSpPr>
        <p:spPr>
          <a:xfrm>
            <a:off x="479376" y="2133603"/>
            <a:ext cx="11257699" cy="3746498"/>
          </a:xfrm>
          <a:prstGeom prst="rect">
            <a:avLst/>
          </a:prstGeom>
        </p:spPr>
        <p:txBody>
          <a:bodyPr/>
          <a:lstStyle>
            <a:lvl1pPr>
              <a:buClr>
                <a:schemeClr val="accent3"/>
              </a:buClr>
              <a:defRPr lang="en-GB" sz="2800" smtClean="0">
                <a:solidFill>
                  <a:schemeClr val="tx1"/>
                </a:solidFill>
                <a:effectLst/>
              </a:defRPr>
            </a:lvl1pPr>
            <a:lvl2pPr>
              <a:buClr>
                <a:schemeClr val="accent3"/>
              </a:buClr>
              <a:defRPr sz="2800">
                <a:solidFill>
                  <a:schemeClr val="tx1"/>
                </a:solidFill>
              </a:defRPr>
            </a:lvl2pPr>
            <a:lvl3pPr>
              <a:buClr>
                <a:schemeClr val="accent3"/>
              </a:buClr>
              <a:defRPr sz="2800">
                <a:solidFill>
                  <a:schemeClr val="tx1"/>
                </a:solidFill>
              </a:defRPr>
            </a:lvl3pPr>
          </a:lstStyle>
          <a:p>
            <a:pPr lvl="0"/>
            <a:r>
              <a:rPr lang="en-US" dirty="0"/>
              <a:t>Body text – Arial 28pt</a:t>
            </a:r>
          </a:p>
          <a:p>
            <a:pPr lvl="1"/>
            <a:r>
              <a:rPr lang="en-US" dirty="0"/>
              <a:t>Second text – Arial 28pt</a:t>
            </a:r>
          </a:p>
          <a:p>
            <a:pPr lvl="2"/>
            <a:r>
              <a:rPr lang="en-US" dirty="0"/>
              <a:t>Third text – Arial 28pt</a:t>
            </a:r>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11257698"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852238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con Grid">
    <p:bg>
      <p:bgPr>
        <a:solidFill>
          <a:schemeClr val="accent5">
            <a:alpha val="5000"/>
          </a:schemeClr>
        </a:solidFill>
        <a:effectLst/>
      </p:bgPr>
    </p:bg>
    <p:spTree>
      <p:nvGrpSpPr>
        <p:cNvPr id="1" name=""/>
        <p:cNvGrpSpPr/>
        <p:nvPr/>
      </p:nvGrpSpPr>
      <p:grpSpPr>
        <a:xfrm>
          <a:off x="0" y="0"/>
          <a:ext cx="0" cy="0"/>
          <a:chOff x="0" y="0"/>
          <a:chExt cx="0" cy="0"/>
        </a:xfrm>
      </p:grpSpPr>
      <p:sp>
        <p:nvSpPr>
          <p:cNvPr id="104" name="Rectangle 103">
            <a:extLst>
              <a:ext uri="{FF2B5EF4-FFF2-40B4-BE49-F238E27FC236}">
                <a16:creationId xmlns:a16="http://schemas.microsoft.com/office/drawing/2014/main" id="{3665E85D-8861-794D-A0B5-7227A4A9BDEC}"/>
              </a:ext>
              <a:ext uri="{C183D7F6-B498-43B3-948B-1728B52AA6E4}">
                <adec:decorative xmlns:adec="http://schemas.microsoft.com/office/drawing/2017/decorative" val="1"/>
              </a:ext>
            </a:extLst>
          </p:cNvPr>
          <p:cNvSpPr/>
          <p:nvPr userDrawn="1"/>
        </p:nvSpPr>
        <p:spPr>
          <a:xfrm>
            <a:off x="12635555" y="-5461"/>
            <a:ext cx="2399411" cy="2399411"/>
          </a:xfrm>
          <a:prstGeom prst="rect">
            <a:avLst/>
          </a:pr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lstStyle/>
          <a:p>
            <a:pPr algn="l"/>
            <a:r>
              <a:rPr lang="en-US" sz="1600">
                <a:solidFill>
                  <a:schemeClr val="tx2"/>
                </a:solidFill>
              </a:rPr>
              <a:t>All items on these slides are editable. You can change the </a:t>
            </a:r>
            <a:r>
              <a:rPr lang="en-US" sz="1600" err="1">
                <a:solidFill>
                  <a:schemeClr val="tx2"/>
                </a:solidFill>
              </a:rPr>
              <a:t>colour</a:t>
            </a:r>
            <a:r>
              <a:rPr lang="en-US" sz="1600">
                <a:solidFill>
                  <a:schemeClr val="tx2"/>
                </a:solidFill>
              </a:rPr>
              <a:t>, outline and size easily as you do with other PowerPoint shapes.</a:t>
            </a:r>
          </a:p>
        </p:txBody>
      </p:sp>
      <p:sp>
        <p:nvSpPr>
          <p:cNvPr id="5" name="Slide Number Placeholder 4"/>
          <p:cNvSpPr>
            <a:spLocks noGrp="1"/>
          </p:cNvSpPr>
          <p:nvPr>
            <p:ph type="sldNum" sz="quarter" idx="12"/>
          </p:nvPr>
        </p:nvSpPr>
        <p:spPr>
          <a:xfrm>
            <a:off x="8828967" y="6356350"/>
            <a:ext cx="2908107" cy="365125"/>
          </a:xfrm>
        </p:spPr>
        <p:txBody>
          <a:bodyPr/>
          <a:lstStyle/>
          <a:p>
            <a:fld id="{CBBF530E-1875-46E6-901C-76683197A1B3}" type="slidenum">
              <a:rPr lang="en-GB" smtClean="0"/>
              <a:pPr/>
              <a:t>‹#›</a:t>
            </a:fld>
            <a:endParaRPr lang="en-GB"/>
          </a:p>
        </p:txBody>
      </p:sp>
      <p:sp>
        <p:nvSpPr>
          <p:cNvPr id="17" name="Footer Placeholder 3">
            <a:extLst>
              <a:ext uri="{FF2B5EF4-FFF2-40B4-BE49-F238E27FC236}">
                <a16:creationId xmlns:a16="http://schemas.microsoft.com/office/drawing/2014/main" id="{0EAA601D-72F3-BE4F-9229-FCBD9986E836}"/>
              </a:ext>
            </a:extLst>
          </p:cNvPr>
          <p:cNvSpPr>
            <a:spLocks noGrp="1"/>
          </p:cNvSpPr>
          <p:nvPr>
            <p:ph type="ftr" sz="quarter" idx="11"/>
          </p:nvPr>
        </p:nvSpPr>
        <p:spPr>
          <a:xfrm>
            <a:off x="2207644" y="6356350"/>
            <a:ext cx="3469252" cy="365125"/>
          </a:xfrm>
        </p:spPr>
        <p:txBody>
          <a:bodyPr/>
          <a:lstStyle>
            <a:lvl1pPr algn="l">
              <a:defRPr/>
            </a:lvl1pPr>
          </a:lstStyle>
          <a:p>
            <a:r>
              <a:rPr lang="en-GB"/>
              <a:t>Name, Department</a:t>
            </a:r>
          </a:p>
        </p:txBody>
      </p:sp>
      <p:sp>
        <p:nvSpPr>
          <p:cNvPr id="18" name="Text Placeholder 6">
            <a:extLst>
              <a:ext uri="{FF2B5EF4-FFF2-40B4-BE49-F238E27FC236}">
                <a16:creationId xmlns:a16="http://schemas.microsoft.com/office/drawing/2014/main" id="{D7363097-8A1E-F548-98B9-D9C329A48089}"/>
              </a:ext>
            </a:extLst>
          </p:cNvPr>
          <p:cNvSpPr>
            <a:spLocks noGrp="1"/>
          </p:cNvSpPr>
          <p:nvPr>
            <p:ph type="body" sz="quarter" idx="18" hasCustomPrompt="1"/>
          </p:nvPr>
        </p:nvSpPr>
        <p:spPr>
          <a:xfrm>
            <a:off x="2082291" y="6356350"/>
            <a:ext cx="10800" cy="365125"/>
          </a:xfrm>
          <a:prstGeom prst="rect">
            <a:avLst/>
          </a:prstGeom>
          <a:solidFill>
            <a:schemeClr val="bg2"/>
          </a:solidFill>
          <a:ln>
            <a:noFill/>
          </a:ln>
        </p:spPr>
        <p:txBody>
          <a:bodyPr/>
          <a:lstStyle>
            <a:lvl1pPr marL="0" indent="0">
              <a:buNone/>
              <a:defRPr/>
            </a:lvl1pPr>
          </a:lstStyle>
          <a:p>
            <a:pPr lvl="0"/>
            <a:r>
              <a:rPr lang="en-US" dirty="0"/>
              <a:t> </a:t>
            </a:r>
          </a:p>
        </p:txBody>
      </p:sp>
      <p:sp>
        <p:nvSpPr>
          <p:cNvPr id="16" name="Date Placeholder 2">
            <a:extLst>
              <a:ext uri="{FF2B5EF4-FFF2-40B4-BE49-F238E27FC236}">
                <a16:creationId xmlns:a16="http://schemas.microsoft.com/office/drawing/2014/main" id="{D7149951-3981-CB4B-98B8-B21C82EEE2E3}"/>
              </a:ext>
            </a:extLst>
          </p:cNvPr>
          <p:cNvSpPr>
            <a:spLocks noGrp="1"/>
          </p:cNvSpPr>
          <p:nvPr>
            <p:ph type="dt" sz="half" idx="10"/>
          </p:nvPr>
        </p:nvSpPr>
        <p:spPr>
          <a:xfrm>
            <a:off x="479375" y="6356350"/>
            <a:ext cx="1486993" cy="365125"/>
          </a:xfrm>
          <a:prstGeom prst="rect">
            <a:avLst/>
          </a:prstGeom>
        </p:spPr>
        <p:txBody>
          <a:bodyPr/>
          <a:lstStyle/>
          <a:p>
            <a:fld id="{285EAF73-EE3C-41B7-AE89-4A15C844158B}" type="datetime4">
              <a:rPr lang="en-GB" smtClean="0"/>
              <a:t>13 February 2025</a:t>
            </a:fld>
            <a:endParaRPr lang="en-GB"/>
          </a:p>
        </p:txBody>
      </p:sp>
      <p:sp>
        <p:nvSpPr>
          <p:cNvPr id="60" name="Rectangle 59">
            <a:extLst>
              <a:ext uri="{FF2B5EF4-FFF2-40B4-BE49-F238E27FC236}">
                <a16:creationId xmlns:a16="http://schemas.microsoft.com/office/drawing/2014/main" id="{4C76EA1E-DDD4-3C48-962B-715F6034D482}"/>
              </a:ext>
              <a:ext uri="{C183D7F6-B498-43B3-948B-1728B52AA6E4}">
                <adec:decorative xmlns:adec="http://schemas.microsoft.com/office/drawing/2017/decorative" val="1"/>
              </a:ext>
            </a:extLst>
          </p:cNvPr>
          <p:cNvSpPr/>
          <p:nvPr userDrawn="1"/>
        </p:nvSpPr>
        <p:spPr>
          <a:xfrm>
            <a:off x="479376"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7EFAD833-6EA6-CF4E-A26E-B6FDE789CD8B}"/>
              </a:ext>
              <a:ext uri="{C183D7F6-B498-43B3-948B-1728B52AA6E4}">
                <adec:decorative xmlns:adec="http://schemas.microsoft.com/office/drawing/2017/decorative" val="1"/>
              </a:ext>
            </a:extLst>
          </p:cNvPr>
          <p:cNvSpPr/>
          <p:nvPr userDrawn="1"/>
        </p:nvSpPr>
        <p:spPr>
          <a:xfrm>
            <a:off x="1495424"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B9D51130-6DBC-B947-B5BA-B65F7AAB5E83}"/>
              </a:ext>
              <a:ext uri="{C183D7F6-B498-43B3-948B-1728B52AA6E4}">
                <adec:decorative xmlns:adec="http://schemas.microsoft.com/office/drawing/2017/decorative" val="1"/>
              </a:ext>
            </a:extLst>
          </p:cNvPr>
          <p:cNvSpPr/>
          <p:nvPr userDrawn="1"/>
        </p:nvSpPr>
        <p:spPr>
          <a:xfrm>
            <a:off x="2511472"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649BC211-0BDE-F247-BCA6-AFE6CBE484EE}"/>
              </a:ext>
              <a:ext uri="{C183D7F6-B498-43B3-948B-1728B52AA6E4}">
                <adec:decorative xmlns:adec="http://schemas.microsoft.com/office/drawing/2017/decorative" val="1"/>
              </a:ext>
            </a:extLst>
          </p:cNvPr>
          <p:cNvSpPr/>
          <p:nvPr userDrawn="1"/>
        </p:nvSpPr>
        <p:spPr>
          <a:xfrm>
            <a:off x="3527520"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52608658-76A6-4649-8FAC-7587274B2DF9}"/>
              </a:ext>
              <a:ext uri="{C183D7F6-B498-43B3-948B-1728B52AA6E4}">
                <adec:decorative xmlns:adec="http://schemas.microsoft.com/office/drawing/2017/decorative" val="1"/>
              </a:ext>
            </a:extLst>
          </p:cNvPr>
          <p:cNvSpPr/>
          <p:nvPr userDrawn="1"/>
        </p:nvSpPr>
        <p:spPr>
          <a:xfrm>
            <a:off x="4543568"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07CD998D-A504-2046-9915-EC22DA08B192}"/>
              </a:ext>
              <a:ext uri="{C183D7F6-B498-43B3-948B-1728B52AA6E4}">
                <adec:decorative xmlns:adec="http://schemas.microsoft.com/office/drawing/2017/decorative" val="1"/>
              </a:ext>
            </a:extLst>
          </p:cNvPr>
          <p:cNvSpPr/>
          <p:nvPr userDrawn="1"/>
        </p:nvSpPr>
        <p:spPr>
          <a:xfrm>
            <a:off x="5559616"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1BA829B4-C56F-B347-BFDB-414400402ADF}"/>
              </a:ext>
              <a:ext uri="{C183D7F6-B498-43B3-948B-1728B52AA6E4}">
                <adec:decorative xmlns:adec="http://schemas.microsoft.com/office/drawing/2017/decorative" val="1"/>
              </a:ext>
            </a:extLst>
          </p:cNvPr>
          <p:cNvSpPr/>
          <p:nvPr userDrawn="1"/>
        </p:nvSpPr>
        <p:spPr>
          <a:xfrm>
            <a:off x="6575664"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BDC6FE5D-AA56-FE47-B996-1170E8CED2BE}"/>
              </a:ext>
              <a:ext uri="{C183D7F6-B498-43B3-948B-1728B52AA6E4}">
                <adec:decorative xmlns:adec="http://schemas.microsoft.com/office/drawing/2017/decorative" val="1"/>
              </a:ext>
            </a:extLst>
          </p:cNvPr>
          <p:cNvSpPr/>
          <p:nvPr userDrawn="1"/>
        </p:nvSpPr>
        <p:spPr>
          <a:xfrm>
            <a:off x="7591712"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FE6118C8-C196-874E-AD11-AFD75EFC5DB1}"/>
              </a:ext>
              <a:ext uri="{C183D7F6-B498-43B3-948B-1728B52AA6E4}">
                <adec:decorative xmlns:adec="http://schemas.microsoft.com/office/drawing/2017/decorative" val="1"/>
              </a:ext>
            </a:extLst>
          </p:cNvPr>
          <p:cNvSpPr/>
          <p:nvPr userDrawn="1"/>
        </p:nvSpPr>
        <p:spPr>
          <a:xfrm>
            <a:off x="8607760"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4818FB46-1242-314A-AA24-56DEFFE7F884}"/>
              </a:ext>
              <a:ext uri="{C183D7F6-B498-43B3-948B-1728B52AA6E4}">
                <adec:decorative xmlns:adec="http://schemas.microsoft.com/office/drawing/2017/decorative" val="1"/>
              </a:ext>
            </a:extLst>
          </p:cNvPr>
          <p:cNvSpPr/>
          <p:nvPr userDrawn="1"/>
        </p:nvSpPr>
        <p:spPr>
          <a:xfrm>
            <a:off x="9623808"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BDB9B69D-3C0B-2647-95F9-0A10DF633026}"/>
              </a:ext>
              <a:ext uri="{C183D7F6-B498-43B3-948B-1728B52AA6E4}">
                <adec:decorative xmlns:adec="http://schemas.microsoft.com/office/drawing/2017/decorative" val="1"/>
              </a:ext>
            </a:extLst>
          </p:cNvPr>
          <p:cNvSpPr/>
          <p:nvPr userDrawn="1"/>
        </p:nvSpPr>
        <p:spPr>
          <a:xfrm>
            <a:off x="10639856" y="2112298"/>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7F523F24-CB29-4C41-AA9D-97A31EB1E255}"/>
              </a:ext>
              <a:ext uri="{C183D7F6-B498-43B3-948B-1728B52AA6E4}">
                <adec:decorative xmlns:adec="http://schemas.microsoft.com/office/drawing/2017/decorative" val="1"/>
              </a:ext>
            </a:extLst>
          </p:cNvPr>
          <p:cNvSpPr/>
          <p:nvPr userDrawn="1"/>
        </p:nvSpPr>
        <p:spPr>
          <a:xfrm>
            <a:off x="479376"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9C448243-5866-954D-BA91-678DECE88B0A}"/>
              </a:ext>
              <a:ext uri="{C183D7F6-B498-43B3-948B-1728B52AA6E4}">
                <adec:decorative xmlns:adec="http://schemas.microsoft.com/office/drawing/2017/decorative" val="1"/>
              </a:ext>
            </a:extLst>
          </p:cNvPr>
          <p:cNvSpPr/>
          <p:nvPr userDrawn="1"/>
        </p:nvSpPr>
        <p:spPr>
          <a:xfrm>
            <a:off x="1495424"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C686F0C8-D62F-8249-80D5-912801A3F4B3}"/>
              </a:ext>
              <a:ext uri="{C183D7F6-B498-43B3-948B-1728B52AA6E4}">
                <adec:decorative xmlns:adec="http://schemas.microsoft.com/office/drawing/2017/decorative" val="1"/>
              </a:ext>
            </a:extLst>
          </p:cNvPr>
          <p:cNvSpPr/>
          <p:nvPr userDrawn="1"/>
        </p:nvSpPr>
        <p:spPr>
          <a:xfrm>
            <a:off x="2511472"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7B52E35A-D5C2-3A4E-978C-E493D92D6A24}"/>
              </a:ext>
              <a:ext uri="{C183D7F6-B498-43B3-948B-1728B52AA6E4}">
                <adec:decorative xmlns:adec="http://schemas.microsoft.com/office/drawing/2017/decorative" val="1"/>
              </a:ext>
            </a:extLst>
          </p:cNvPr>
          <p:cNvSpPr/>
          <p:nvPr userDrawn="1"/>
        </p:nvSpPr>
        <p:spPr>
          <a:xfrm>
            <a:off x="3527520"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4596DCCD-13ED-F640-8F62-02E7AA83E40D}"/>
              </a:ext>
              <a:ext uri="{C183D7F6-B498-43B3-948B-1728B52AA6E4}">
                <adec:decorative xmlns:adec="http://schemas.microsoft.com/office/drawing/2017/decorative" val="1"/>
              </a:ext>
            </a:extLst>
          </p:cNvPr>
          <p:cNvSpPr/>
          <p:nvPr userDrawn="1"/>
        </p:nvSpPr>
        <p:spPr>
          <a:xfrm>
            <a:off x="4543568"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B588D2C8-948B-C34F-8DB9-C63AF94FCC35}"/>
              </a:ext>
              <a:ext uri="{C183D7F6-B498-43B3-948B-1728B52AA6E4}">
                <adec:decorative xmlns:adec="http://schemas.microsoft.com/office/drawing/2017/decorative" val="1"/>
              </a:ext>
            </a:extLst>
          </p:cNvPr>
          <p:cNvSpPr/>
          <p:nvPr userDrawn="1"/>
        </p:nvSpPr>
        <p:spPr>
          <a:xfrm>
            <a:off x="5559616"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209BBB31-E9CF-B349-B152-D698680DF4DF}"/>
              </a:ext>
              <a:ext uri="{C183D7F6-B498-43B3-948B-1728B52AA6E4}">
                <adec:decorative xmlns:adec="http://schemas.microsoft.com/office/drawing/2017/decorative" val="1"/>
              </a:ext>
            </a:extLst>
          </p:cNvPr>
          <p:cNvSpPr/>
          <p:nvPr userDrawn="1"/>
        </p:nvSpPr>
        <p:spPr>
          <a:xfrm>
            <a:off x="6575664"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43D54F1B-2D5C-484A-8D1E-09241BBD8BF3}"/>
              </a:ext>
              <a:ext uri="{C183D7F6-B498-43B3-948B-1728B52AA6E4}">
                <adec:decorative xmlns:adec="http://schemas.microsoft.com/office/drawing/2017/decorative" val="1"/>
              </a:ext>
            </a:extLst>
          </p:cNvPr>
          <p:cNvSpPr/>
          <p:nvPr userDrawn="1"/>
        </p:nvSpPr>
        <p:spPr>
          <a:xfrm>
            <a:off x="7591712"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6EC7455F-8851-2E43-8B67-4A3649CEC8D7}"/>
              </a:ext>
              <a:ext uri="{C183D7F6-B498-43B3-948B-1728B52AA6E4}">
                <adec:decorative xmlns:adec="http://schemas.microsoft.com/office/drawing/2017/decorative" val="1"/>
              </a:ext>
            </a:extLst>
          </p:cNvPr>
          <p:cNvSpPr/>
          <p:nvPr userDrawn="1"/>
        </p:nvSpPr>
        <p:spPr>
          <a:xfrm>
            <a:off x="8607760"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ABABBA1C-E822-E940-9148-A5487BDD8AEA}"/>
              </a:ext>
              <a:ext uri="{C183D7F6-B498-43B3-948B-1728B52AA6E4}">
                <adec:decorative xmlns:adec="http://schemas.microsoft.com/office/drawing/2017/decorative" val="1"/>
              </a:ext>
            </a:extLst>
          </p:cNvPr>
          <p:cNvSpPr/>
          <p:nvPr userDrawn="1"/>
        </p:nvSpPr>
        <p:spPr>
          <a:xfrm>
            <a:off x="9623808"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2908A034-F2FC-E641-9D92-8CFE594C1639}"/>
              </a:ext>
              <a:ext uri="{C183D7F6-B498-43B3-948B-1728B52AA6E4}">
                <adec:decorative xmlns:adec="http://schemas.microsoft.com/office/drawing/2017/decorative" val="1"/>
              </a:ext>
            </a:extLst>
          </p:cNvPr>
          <p:cNvSpPr/>
          <p:nvPr userDrawn="1"/>
        </p:nvSpPr>
        <p:spPr>
          <a:xfrm>
            <a:off x="10639856" y="3112962"/>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AC56D07C-2B40-1346-8517-D086B1FFF5F0}"/>
              </a:ext>
              <a:ext uri="{C183D7F6-B498-43B3-948B-1728B52AA6E4}">
                <adec:decorative xmlns:adec="http://schemas.microsoft.com/office/drawing/2017/decorative" val="1"/>
              </a:ext>
            </a:extLst>
          </p:cNvPr>
          <p:cNvSpPr/>
          <p:nvPr userDrawn="1"/>
        </p:nvSpPr>
        <p:spPr>
          <a:xfrm>
            <a:off x="479376"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2FABD5C5-0264-2F49-8C19-F2C627B54D83}"/>
              </a:ext>
              <a:ext uri="{C183D7F6-B498-43B3-948B-1728B52AA6E4}">
                <adec:decorative xmlns:adec="http://schemas.microsoft.com/office/drawing/2017/decorative" val="1"/>
              </a:ext>
            </a:extLst>
          </p:cNvPr>
          <p:cNvSpPr/>
          <p:nvPr userDrawn="1"/>
        </p:nvSpPr>
        <p:spPr>
          <a:xfrm>
            <a:off x="1495424"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EE2DCE88-820C-0347-87F1-2F20466148AA}"/>
              </a:ext>
              <a:ext uri="{C183D7F6-B498-43B3-948B-1728B52AA6E4}">
                <adec:decorative xmlns:adec="http://schemas.microsoft.com/office/drawing/2017/decorative" val="1"/>
              </a:ext>
            </a:extLst>
          </p:cNvPr>
          <p:cNvSpPr/>
          <p:nvPr userDrawn="1"/>
        </p:nvSpPr>
        <p:spPr>
          <a:xfrm>
            <a:off x="2511472"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D0D35FA6-7BEF-234E-9F42-2311FD2F4AA2}"/>
              </a:ext>
              <a:ext uri="{C183D7F6-B498-43B3-948B-1728B52AA6E4}">
                <adec:decorative xmlns:adec="http://schemas.microsoft.com/office/drawing/2017/decorative" val="1"/>
              </a:ext>
            </a:extLst>
          </p:cNvPr>
          <p:cNvSpPr/>
          <p:nvPr userDrawn="1"/>
        </p:nvSpPr>
        <p:spPr>
          <a:xfrm>
            <a:off x="3527520"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AABFF75B-7609-8448-B68E-E5C15C923097}"/>
              </a:ext>
              <a:ext uri="{C183D7F6-B498-43B3-948B-1728B52AA6E4}">
                <adec:decorative xmlns:adec="http://schemas.microsoft.com/office/drawing/2017/decorative" val="1"/>
              </a:ext>
            </a:extLst>
          </p:cNvPr>
          <p:cNvSpPr/>
          <p:nvPr userDrawn="1"/>
        </p:nvSpPr>
        <p:spPr>
          <a:xfrm>
            <a:off x="4543568"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0A96E601-59F3-0F46-A3D6-6C77B2A5D315}"/>
              </a:ext>
              <a:ext uri="{C183D7F6-B498-43B3-948B-1728B52AA6E4}">
                <adec:decorative xmlns:adec="http://schemas.microsoft.com/office/drawing/2017/decorative" val="1"/>
              </a:ext>
            </a:extLst>
          </p:cNvPr>
          <p:cNvSpPr/>
          <p:nvPr userDrawn="1"/>
        </p:nvSpPr>
        <p:spPr>
          <a:xfrm>
            <a:off x="5559616"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7D65771C-6846-2743-997B-88678013BC34}"/>
              </a:ext>
              <a:ext uri="{C183D7F6-B498-43B3-948B-1728B52AA6E4}">
                <adec:decorative xmlns:adec="http://schemas.microsoft.com/office/drawing/2017/decorative" val="1"/>
              </a:ext>
            </a:extLst>
          </p:cNvPr>
          <p:cNvSpPr/>
          <p:nvPr userDrawn="1"/>
        </p:nvSpPr>
        <p:spPr>
          <a:xfrm>
            <a:off x="6575664"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BCC5F643-98D6-B84E-872E-A198ADAC580A}"/>
              </a:ext>
              <a:ext uri="{C183D7F6-B498-43B3-948B-1728B52AA6E4}">
                <adec:decorative xmlns:adec="http://schemas.microsoft.com/office/drawing/2017/decorative" val="1"/>
              </a:ext>
            </a:extLst>
          </p:cNvPr>
          <p:cNvSpPr/>
          <p:nvPr userDrawn="1"/>
        </p:nvSpPr>
        <p:spPr>
          <a:xfrm>
            <a:off x="7591712"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2B93A778-C3EE-A84B-B356-B8459C22E9AD}"/>
              </a:ext>
              <a:ext uri="{C183D7F6-B498-43B3-948B-1728B52AA6E4}">
                <adec:decorative xmlns:adec="http://schemas.microsoft.com/office/drawing/2017/decorative" val="1"/>
              </a:ext>
            </a:extLst>
          </p:cNvPr>
          <p:cNvSpPr/>
          <p:nvPr userDrawn="1"/>
        </p:nvSpPr>
        <p:spPr>
          <a:xfrm>
            <a:off x="8607760"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0C0788B4-C3F0-9047-80BA-AB87DC1E320B}"/>
              </a:ext>
              <a:ext uri="{C183D7F6-B498-43B3-948B-1728B52AA6E4}">
                <adec:decorative xmlns:adec="http://schemas.microsoft.com/office/drawing/2017/decorative" val="1"/>
              </a:ext>
            </a:extLst>
          </p:cNvPr>
          <p:cNvSpPr/>
          <p:nvPr userDrawn="1"/>
        </p:nvSpPr>
        <p:spPr>
          <a:xfrm>
            <a:off x="9623808"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44ADC236-12A6-F643-8463-1FD369222EBD}"/>
              </a:ext>
              <a:ext uri="{C183D7F6-B498-43B3-948B-1728B52AA6E4}">
                <adec:decorative xmlns:adec="http://schemas.microsoft.com/office/drawing/2017/decorative" val="1"/>
              </a:ext>
            </a:extLst>
          </p:cNvPr>
          <p:cNvSpPr/>
          <p:nvPr userDrawn="1"/>
        </p:nvSpPr>
        <p:spPr>
          <a:xfrm>
            <a:off x="10639856" y="4122253"/>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92">
            <a:extLst>
              <a:ext uri="{FF2B5EF4-FFF2-40B4-BE49-F238E27FC236}">
                <a16:creationId xmlns:a16="http://schemas.microsoft.com/office/drawing/2014/main" id="{2EA95CDD-4ACA-6E45-9E03-DED57B7A17B1}"/>
              </a:ext>
              <a:ext uri="{C183D7F6-B498-43B3-948B-1728B52AA6E4}">
                <adec:decorative xmlns:adec="http://schemas.microsoft.com/office/drawing/2017/decorative" val="1"/>
              </a:ext>
            </a:extLst>
          </p:cNvPr>
          <p:cNvSpPr/>
          <p:nvPr userDrawn="1"/>
        </p:nvSpPr>
        <p:spPr>
          <a:xfrm>
            <a:off x="479376"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A076A291-1120-D841-A17C-4744BD31119E}"/>
              </a:ext>
              <a:ext uri="{C183D7F6-B498-43B3-948B-1728B52AA6E4}">
                <adec:decorative xmlns:adec="http://schemas.microsoft.com/office/drawing/2017/decorative" val="1"/>
              </a:ext>
            </a:extLst>
          </p:cNvPr>
          <p:cNvSpPr/>
          <p:nvPr userDrawn="1"/>
        </p:nvSpPr>
        <p:spPr>
          <a:xfrm>
            <a:off x="1495424"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92D9F7EB-EB5B-5849-8960-87554EFE96A2}"/>
              </a:ext>
              <a:ext uri="{C183D7F6-B498-43B3-948B-1728B52AA6E4}">
                <adec:decorative xmlns:adec="http://schemas.microsoft.com/office/drawing/2017/decorative" val="1"/>
              </a:ext>
            </a:extLst>
          </p:cNvPr>
          <p:cNvSpPr/>
          <p:nvPr userDrawn="1"/>
        </p:nvSpPr>
        <p:spPr>
          <a:xfrm>
            <a:off x="2511472"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DCE8B47E-F0B9-2F48-81E2-0CFF01F4019C}"/>
              </a:ext>
              <a:ext uri="{C183D7F6-B498-43B3-948B-1728B52AA6E4}">
                <adec:decorative xmlns:adec="http://schemas.microsoft.com/office/drawing/2017/decorative" val="1"/>
              </a:ext>
            </a:extLst>
          </p:cNvPr>
          <p:cNvSpPr/>
          <p:nvPr userDrawn="1"/>
        </p:nvSpPr>
        <p:spPr>
          <a:xfrm>
            <a:off x="3527520"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6A52769C-586D-0547-8B43-FDA5D125AC4A}"/>
              </a:ext>
              <a:ext uri="{C183D7F6-B498-43B3-948B-1728B52AA6E4}">
                <adec:decorative xmlns:adec="http://schemas.microsoft.com/office/drawing/2017/decorative" val="1"/>
              </a:ext>
            </a:extLst>
          </p:cNvPr>
          <p:cNvSpPr/>
          <p:nvPr userDrawn="1"/>
        </p:nvSpPr>
        <p:spPr>
          <a:xfrm>
            <a:off x="4543568"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14832484-9AF3-3040-B362-12AFCE82E568}"/>
              </a:ext>
              <a:ext uri="{C183D7F6-B498-43B3-948B-1728B52AA6E4}">
                <adec:decorative xmlns:adec="http://schemas.microsoft.com/office/drawing/2017/decorative" val="1"/>
              </a:ext>
            </a:extLst>
          </p:cNvPr>
          <p:cNvSpPr/>
          <p:nvPr userDrawn="1"/>
        </p:nvSpPr>
        <p:spPr>
          <a:xfrm>
            <a:off x="5559616"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C9B343D7-5277-2544-8430-448DEC700E1E}"/>
              </a:ext>
              <a:ext uri="{C183D7F6-B498-43B3-948B-1728B52AA6E4}">
                <adec:decorative xmlns:adec="http://schemas.microsoft.com/office/drawing/2017/decorative" val="1"/>
              </a:ext>
            </a:extLst>
          </p:cNvPr>
          <p:cNvSpPr/>
          <p:nvPr userDrawn="1"/>
        </p:nvSpPr>
        <p:spPr>
          <a:xfrm>
            <a:off x="6575664"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882C02EB-B68E-9044-994A-65588C5F126D}"/>
              </a:ext>
              <a:ext uri="{C183D7F6-B498-43B3-948B-1728B52AA6E4}">
                <adec:decorative xmlns:adec="http://schemas.microsoft.com/office/drawing/2017/decorative" val="1"/>
              </a:ext>
            </a:extLst>
          </p:cNvPr>
          <p:cNvSpPr/>
          <p:nvPr userDrawn="1"/>
        </p:nvSpPr>
        <p:spPr>
          <a:xfrm>
            <a:off x="7591712"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a:extLst>
              <a:ext uri="{FF2B5EF4-FFF2-40B4-BE49-F238E27FC236}">
                <a16:creationId xmlns:a16="http://schemas.microsoft.com/office/drawing/2014/main" id="{22BE44DB-D273-AB46-89D2-7C2B30912659}"/>
              </a:ext>
              <a:ext uri="{C183D7F6-B498-43B3-948B-1728B52AA6E4}">
                <adec:decorative xmlns:adec="http://schemas.microsoft.com/office/drawing/2017/decorative" val="1"/>
              </a:ext>
            </a:extLst>
          </p:cNvPr>
          <p:cNvSpPr/>
          <p:nvPr userDrawn="1"/>
        </p:nvSpPr>
        <p:spPr>
          <a:xfrm>
            <a:off x="8607760"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a:extLst>
              <a:ext uri="{FF2B5EF4-FFF2-40B4-BE49-F238E27FC236}">
                <a16:creationId xmlns:a16="http://schemas.microsoft.com/office/drawing/2014/main" id="{13E20485-2E4B-9B4C-AE6B-3C1B1509B043}"/>
              </a:ext>
              <a:ext uri="{C183D7F6-B498-43B3-948B-1728B52AA6E4}">
                <adec:decorative xmlns:adec="http://schemas.microsoft.com/office/drawing/2017/decorative" val="1"/>
              </a:ext>
            </a:extLst>
          </p:cNvPr>
          <p:cNvSpPr/>
          <p:nvPr userDrawn="1"/>
        </p:nvSpPr>
        <p:spPr>
          <a:xfrm>
            <a:off x="9623808"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3284C2AF-F9F6-6943-AF27-AD08B011A677}"/>
              </a:ext>
              <a:ext uri="{C183D7F6-B498-43B3-948B-1728B52AA6E4}">
                <adec:decorative xmlns:adec="http://schemas.microsoft.com/office/drawing/2017/decorative" val="1"/>
              </a:ext>
            </a:extLst>
          </p:cNvPr>
          <p:cNvSpPr/>
          <p:nvPr userDrawn="1"/>
        </p:nvSpPr>
        <p:spPr>
          <a:xfrm>
            <a:off x="10639856" y="5115784"/>
            <a:ext cx="838200" cy="838200"/>
          </a:xfrm>
          <a:prstGeom prst="rect">
            <a:avLst/>
          </a:prstGeom>
          <a:solidFill>
            <a:schemeClr val="accent5">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 Placeholder 18">
            <a:extLst>
              <a:ext uri="{FF2B5EF4-FFF2-40B4-BE49-F238E27FC236}">
                <a16:creationId xmlns:a16="http://schemas.microsoft.com/office/drawing/2014/main" id="{6BE069C4-4455-B24A-B998-756F4026E83D}"/>
              </a:ext>
            </a:extLst>
          </p:cNvPr>
          <p:cNvSpPr>
            <a:spLocks noGrp="1"/>
          </p:cNvSpPr>
          <p:nvPr>
            <p:ph type="body" sz="quarter" idx="15" hasCustomPrompt="1"/>
          </p:nvPr>
        </p:nvSpPr>
        <p:spPr>
          <a:xfrm>
            <a:off x="479376" y="1484533"/>
            <a:ext cx="11257698" cy="627765"/>
          </a:xfrm>
          <a:prstGeom prst="rect">
            <a:avLst/>
          </a:prstGeom>
        </p:spPr>
        <p:txBody>
          <a:bodyPr>
            <a:noAutofit/>
          </a:bodyPr>
          <a:lstStyle>
            <a:lvl1pPr marL="0" indent="0">
              <a:buNone/>
              <a:defRPr sz="2800" b="1">
                <a:solidFill>
                  <a:schemeClr val="accent3"/>
                </a:solidFill>
              </a:defRPr>
            </a:lvl1pPr>
            <a:lvl2pPr>
              <a:defRPr sz="1400"/>
            </a:lvl2pPr>
            <a:lvl3pPr>
              <a:defRPr sz="1400"/>
            </a:lvl3pPr>
            <a:lvl4pPr>
              <a:defRPr sz="1400"/>
            </a:lvl4pPr>
            <a:lvl5pPr>
              <a:defRPr sz="1400"/>
            </a:lvl5pPr>
          </a:lstStyle>
          <a:p>
            <a:pPr lvl="0"/>
            <a:r>
              <a:rPr lang="en-US" dirty="0"/>
              <a:t>Subtitle</a:t>
            </a:r>
          </a:p>
        </p:txBody>
      </p:sp>
      <p:grpSp>
        <p:nvGrpSpPr>
          <p:cNvPr id="8" name="Group 7">
            <a:extLst>
              <a:ext uri="{FF2B5EF4-FFF2-40B4-BE49-F238E27FC236}">
                <a16:creationId xmlns:a16="http://schemas.microsoft.com/office/drawing/2014/main" id="{3E412F56-251C-5647-8495-6F6496AC8332}"/>
              </a:ext>
            </a:extLst>
          </p:cNvPr>
          <p:cNvGrpSpPr/>
          <p:nvPr userDrawn="1"/>
        </p:nvGrpSpPr>
        <p:grpSpPr>
          <a:xfrm>
            <a:off x="0" y="0"/>
            <a:ext cx="12192000" cy="1029589"/>
            <a:chOff x="0" y="0"/>
            <a:chExt cx="12192000" cy="1029589"/>
          </a:xfrm>
        </p:grpSpPr>
        <p:sp>
          <p:nvSpPr>
            <p:cNvPr id="9" name="Rectangle 8">
              <a:extLst>
                <a:ext uri="{FF2B5EF4-FFF2-40B4-BE49-F238E27FC236}">
                  <a16:creationId xmlns:a16="http://schemas.microsoft.com/office/drawing/2014/main" id="{3B93FD40-5F1A-2843-9779-FC2314E1FD1E}"/>
                </a:ext>
                <a:ext uri="{C183D7F6-B498-43B3-948B-1728B52AA6E4}">
                  <adec:decorative xmlns:adec="http://schemas.microsoft.com/office/drawing/2017/decorative" val="1"/>
                </a:ext>
              </a:extLst>
            </p:cNvPr>
            <p:cNvSpPr/>
            <p:nvPr userDrawn="1"/>
          </p:nvSpPr>
          <p:spPr>
            <a:xfrm flipH="1" flipV="1">
              <a:off x="0" y="0"/>
              <a:ext cx="12192000" cy="1029589"/>
            </a:xfrm>
            <a:prstGeom prst="rect">
              <a:avLst/>
            </a:prstGeom>
            <a:solidFill>
              <a:schemeClr val="accent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Georgia"/>
                <a:ea typeface="+mn-ea"/>
                <a:cs typeface="+mn-cs"/>
              </a:endParaRPr>
            </a:p>
          </p:txBody>
        </p:sp>
        <p:pic>
          <p:nvPicPr>
            <p:cNvPr id="10" name="Picture 9" descr="University of Nottingham logo">
              <a:extLst>
                <a:ext uri="{FF2B5EF4-FFF2-40B4-BE49-F238E27FC236}">
                  <a16:creationId xmlns:a16="http://schemas.microsoft.com/office/drawing/2014/main" id="{A71B1CB0-0A90-F947-8226-B66F76D89D6B}"/>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032632" cy="1029589"/>
            </a:xfrm>
            <a:prstGeom prst="rect">
              <a:avLst/>
            </a:prstGeom>
          </p:spPr>
        </p:pic>
      </p:grpSp>
      <p:sp>
        <p:nvSpPr>
          <p:cNvPr id="2" name="Title 1"/>
          <p:cNvSpPr>
            <a:spLocks noGrp="1"/>
          </p:cNvSpPr>
          <p:nvPr>
            <p:ph type="title" hasCustomPrompt="1"/>
          </p:nvPr>
        </p:nvSpPr>
        <p:spPr>
          <a:xfrm>
            <a:off x="1158240" y="-5461"/>
            <a:ext cx="10578834" cy="1035050"/>
          </a:xfrm>
          <a:prstGeom prst="rect">
            <a:avLst/>
          </a:prstGeom>
        </p:spPr>
        <p:txBody>
          <a:bodyPr anchor="ctr"/>
          <a:lstStyle>
            <a:lvl1pPr algn="l">
              <a:defRPr baseline="0"/>
            </a:lvl1pPr>
          </a:lstStyle>
          <a:p>
            <a:r>
              <a:rPr lang="en-US" dirty="0"/>
              <a:t>Title and visual content – add slide title here</a:t>
            </a:r>
            <a:endParaRPr lang="en-GB" dirty="0"/>
          </a:p>
        </p:txBody>
      </p:sp>
    </p:spTree>
    <p:extLst>
      <p:ext uri="{BB962C8B-B14F-4D97-AF65-F5344CB8AC3E}">
        <p14:creationId xmlns:p14="http://schemas.microsoft.com/office/powerpoint/2010/main" val="1408039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479377" y="6356350"/>
            <a:ext cx="2886837"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070619-D170-48E7-B25D-293F3BFD294D}" type="datetime4">
              <a:rPr lang="en-GB" smtClean="0"/>
              <a:t>13 February 2025</a:t>
            </a:fld>
            <a:endParaRPr lang="en-GB"/>
          </a:p>
        </p:txBody>
      </p:sp>
      <p:sp>
        <p:nvSpPr>
          <p:cNvPr id="5" name="Footer Placeholder 4"/>
          <p:cNvSpPr>
            <a:spLocks noGrp="1"/>
          </p:cNvSpPr>
          <p:nvPr>
            <p:ph type="ftr" sz="quarter" idx="3"/>
          </p:nvPr>
        </p:nvSpPr>
        <p:spPr>
          <a:xfrm>
            <a:off x="4040191"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Name, Department</a:t>
            </a:r>
          </a:p>
        </p:txBody>
      </p:sp>
      <p:sp>
        <p:nvSpPr>
          <p:cNvPr id="6" name="Slide Number Placeholder 5"/>
          <p:cNvSpPr>
            <a:spLocks noGrp="1"/>
          </p:cNvSpPr>
          <p:nvPr>
            <p:ph type="sldNum" sz="quarter" idx="4"/>
          </p:nvPr>
        </p:nvSpPr>
        <p:spPr>
          <a:xfrm>
            <a:off x="8828967" y="6356350"/>
            <a:ext cx="290810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BF530E-1875-46E6-901C-76683197A1B3}" type="slidenum">
              <a:rPr lang="en-GB" smtClean="0"/>
              <a:pPr/>
              <a:t>‹#›</a:t>
            </a:fld>
            <a:endParaRPr lang="en-GB"/>
          </a:p>
        </p:txBody>
      </p:sp>
    </p:spTree>
    <p:extLst>
      <p:ext uri="{BB962C8B-B14F-4D97-AF65-F5344CB8AC3E}">
        <p14:creationId xmlns:p14="http://schemas.microsoft.com/office/powerpoint/2010/main" val="154391425"/>
      </p:ext>
    </p:extLst>
  </p:cSld>
  <p:clrMap bg1="lt1" tx1="dk1" bg2="lt2" tx2="dk2" accent1="accent1" accent2="accent2" accent3="accent3" accent4="accent4" accent5="accent5" accent6="accent6" hlink="hlink" folHlink="folHlink"/>
  <p:sldLayoutIdLst>
    <p:sldLayoutId id="2147483651" r:id="rId1"/>
    <p:sldLayoutId id="2147483678" r:id="rId2"/>
    <p:sldLayoutId id="2147483668" r:id="rId3"/>
    <p:sldLayoutId id="2147483669" r:id="rId4"/>
    <p:sldLayoutId id="2147483652" r:id="rId5"/>
    <p:sldLayoutId id="2147483664" r:id="rId6"/>
    <p:sldLayoutId id="2147483663" r:id="rId7"/>
    <p:sldLayoutId id="2147483661" r:id="rId8"/>
    <p:sldLayoutId id="2147483679" r:id="rId9"/>
    <p:sldLayoutId id="2147483689" r:id="rId10"/>
    <p:sldLayoutId id="2147483683" r:id="rId11"/>
    <p:sldLayoutId id="2147483682" r:id="rId12"/>
    <p:sldLayoutId id="2147483687" r:id="rId13"/>
    <p:sldLayoutId id="2147483680" r:id="rId14"/>
    <p:sldLayoutId id="2147483685" r:id="rId15"/>
    <p:sldLayoutId id="2147483686" r:id="rId16"/>
    <p:sldLayoutId id="2147483688" r:id="rId17"/>
    <p:sldLayoutId id="2147483681" r:id="rId18"/>
    <p:sldLayoutId id="2147483693" r:id="rId19"/>
    <p:sldLayoutId id="2147483684" r:id="rId20"/>
    <p:sldLayoutId id="2147483677" r:id="rId21"/>
    <p:sldLayoutId id="2147483691" r:id="rId22"/>
    <p:sldLayoutId id="2147483675" r:id="rId23"/>
    <p:sldLayoutId id="2147483676" r:id="rId24"/>
    <p:sldLayoutId id="2147483690" r:id="rId25"/>
    <p:sldLayoutId id="2147483692" r:id="rId26"/>
  </p:sldLayoutIdLst>
  <p:hf hdr="0"/>
  <p:txStyles>
    <p:title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
        <a:defRPr sz="3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Wingdings" panose="05000000000000000000" pitchFamily="2" charset="2"/>
        <a:buChar char="§"/>
        <a:defRPr sz="29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26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90000"/>
        </a:lnSpc>
        <a:spcBef>
          <a:spcPts val="500"/>
        </a:spcBef>
        <a:buFont typeface="Wingdings" panose="05000000000000000000" pitchFamily="2" charset="2"/>
        <a:buNone/>
        <a:defRPr sz="2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24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8.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1B7F0AB-AB54-7540-B7DC-843EC2C6C614}"/>
              </a:ext>
            </a:extLst>
          </p:cNvPr>
          <p:cNvSpPr>
            <a:spLocks noGrp="1"/>
          </p:cNvSpPr>
          <p:nvPr>
            <p:ph type="title"/>
          </p:nvPr>
        </p:nvSpPr>
        <p:spPr>
          <a:xfrm>
            <a:off x="1341120" y="1007989"/>
            <a:ext cx="9509760" cy="2768218"/>
          </a:xfrm>
        </p:spPr>
        <p:txBody>
          <a:bodyPr>
            <a:normAutofit/>
          </a:bodyPr>
          <a:lstStyle/>
          <a:p>
            <a:pPr>
              <a:lnSpc>
                <a:spcPct val="150000"/>
              </a:lnSpc>
              <a:spcAft>
                <a:spcPts val="1600"/>
              </a:spcAft>
            </a:pPr>
            <a:r>
              <a:rPr lang="en-US" dirty="0"/>
              <a:t>Co-design of a r</a:t>
            </a:r>
            <a:r>
              <a:rPr lang="en-US" sz="3600" dirty="0"/>
              <a:t>eturn-to-work toolkit for employers </a:t>
            </a:r>
            <a:r>
              <a:rPr lang="en-US" dirty="0"/>
              <a:t>and </a:t>
            </a:r>
            <a:r>
              <a:rPr lang="en-US" sz="3600" dirty="0"/>
              <a:t>stroke survivors</a:t>
            </a:r>
            <a:endParaRPr lang="en-US" sz="2800" dirty="0"/>
          </a:p>
        </p:txBody>
      </p:sp>
      <p:sp>
        <p:nvSpPr>
          <p:cNvPr id="4" name="TextBox 3">
            <a:extLst>
              <a:ext uri="{FF2B5EF4-FFF2-40B4-BE49-F238E27FC236}">
                <a16:creationId xmlns:a16="http://schemas.microsoft.com/office/drawing/2014/main" id="{EBB08A5E-256B-7DB3-BA8A-855C8840720C}"/>
              </a:ext>
            </a:extLst>
          </p:cNvPr>
          <p:cNvSpPr txBox="1"/>
          <p:nvPr/>
        </p:nvSpPr>
        <p:spPr>
          <a:xfrm>
            <a:off x="175845" y="5926272"/>
            <a:ext cx="3958833" cy="923330"/>
          </a:xfrm>
          <a:prstGeom prst="rect">
            <a:avLst/>
          </a:prstGeom>
          <a:noFill/>
        </p:spPr>
        <p:txBody>
          <a:bodyPr wrap="square" rtlCol="0">
            <a:spAutoFit/>
          </a:bodyPr>
          <a:lstStyle/>
          <a:p>
            <a:r>
              <a:rPr lang="en-US" dirty="0">
                <a:solidFill>
                  <a:schemeClr val="bg1"/>
                </a:solidFill>
              </a:rPr>
              <a:t>Kristelle Craven</a:t>
            </a:r>
          </a:p>
          <a:p>
            <a:r>
              <a:rPr lang="en-US" dirty="0">
                <a:solidFill>
                  <a:schemeClr val="bg1"/>
                </a:solidFill>
              </a:rPr>
              <a:t>Kristelle.craven1@nottingham.ac.uk</a:t>
            </a:r>
          </a:p>
          <a:p>
            <a:endParaRPr lang="en-US" dirty="0">
              <a:solidFill>
                <a:schemeClr val="bg1"/>
              </a:solidFill>
            </a:endParaRPr>
          </a:p>
        </p:txBody>
      </p:sp>
      <p:sp>
        <p:nvSpPr>
          <p:cNvPr id="3" name="Text Placeholder 2">
            <a:extLst>
              <a:ext uri="{FF2B5EF4-FFF2-40B4-BE49-F238E27FC236}">
                <a16:creationId xmlns:a16="http://schemas.microsoft.com/office/drawing/2014/main" id="{AD78186F-AD4B-25D7-427C-93025740A78E}"/>
              </a:ext>
            </a:extLst>
          </p:cNvPr>
          <p:cNvSpPr>
            <a:spLocks noGrp="1"/>
          </p:cNvSpPr>
          <p:nvPr>
            <p:ph type="body" idx="1"/>
          </p:nvPr>
        </p:nvSpPr>
        <p:spPr>
          <a:xfrm>
            <a:off x="1341120" y="3776207"/>
            <a:ext cx="9509760" cy="936104"/>
          </a:xfrm>
        </p:spPr>
        <p:txBody>
          <a:bodyPr/>
          <a:lstStyle/>
          <a:p>
            <a:r>
              <a:rPr lang="en-US" dirty="0"/>
              <a:t>August 2023: Workshop 1</a:t>
            </a:r>
          </a:p>
        </p:txBody>
      </p:sp>
      <p:pic>
        <p:nvPicPr>
          <p:cNvPr id="8" name="Picture 7" descr="A logo of a company&#10;&#10;Description automatically generated">
            <a:extLst>
              <a:ext uri="{FF2B5EF4-FFF2-40B4-BE49-F238E27FC236}">
                <a16:creationId xmlns:a16="http://schemas.microsoft.com/office/drawing/2014/main" id="{D4F0CDE3-AD63-3994-CC81-D0E0E7976E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74087" y="4398676"/>
            <a:ext cx="2145749" cy="2145749"/>
          </a:xfrm>
          <a:prstGeom prst="rect">
            <a:avLst/>
          </a:prstGeom>
        </p:spPr>
      </p:pic>
      <p:pic>
        <p:nvPicPr>
          <p:cNvPr id="20" name="Picture 19" descr="A close-up of a logo&#10;&#10;Description automatically generated">
            <a:extLst>
              <a:ext uri="{FF2B5EF4-FFF2-40B4-BE49-F238E27FC236}">
                <a16:creationId xmlns:a16="http://schemas.microsoft.com/office/drawing/2014/main" id="{B8873DE8-B16E-EBAC-6FEC-7DFEA46986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64319" y="5826057"/>
            <a:ext cx="4392738" cy="644668"/>
          </a:xfrm>
          <a:prstGeom prst="rect">
            <a:avLst/>
          </a:prstGeom>
        </p:spPr>
      </p:pic>
    </p:spTree>
    <p:extLst>
      <p:ext uri="{BB962C8B-B14F-4D97-AF65-F5344CB8AC3E}">
        <p14:creationId xmlns:p14="http://schemas.microsoft.com/office/powerpoint/2010/main" val="9529110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2496D5B-C0C6-8AF3-EA55-DCE347744DC9}"/>
              </a:ext>
            </a:extLst>
          </p:cNvPr>
          <p:cNvSpPr>
            <a:spLocks noGrp="1"/>
          </p:cNvSpPr>
          <p:nvPr>
            <p:ph type="sldNum" sz="quarter" idx="12"/>
          </p:nvPr>
        </p:nvSpPr>
        <p:spPr/>
        <p:txBody>
          <a:bodyPr/>
          <a:lstStyle/>
          <a:p>
            <a:fld id="{CBBF530E-1875-46E6-901C-76683197A1B3}" type="slidenum">
              <a:rPr lang="en-GB" smtClean="0"/>
              <a:pPr/>
              <a:t>2</a:t>
            </a:fld>
            <a:endParaRPr lang="en-GB"/>
          </a:p>
        </p:txBody>
      </p:sp>
      <p:sp>
        <p:nvSpPr>
          <p:cNvPr id="3" name="Footer Placeholder 2">
            <a:extLst>
              <a:ext uri="{FF2B5EF4-FFF2-40B4-BE49-F238E27FC236}">
                <a16:creationId xmlns:a16="http://schemas.microsoft.com/office/drawing/2014/main" id="{C4217ACE-5A0F-D996-A447-90D3B46B59DB}"/>
              </a:ext>
            </a:extLst>
          </p:cNvPr>
          <p:cNvSpPr>
            <a:spLocks noGrp="1"/>
          </p:cNvSpPr>
          <p:nvPr>
            <p:ph type="ftr" sz="quarter" idx="11"/>
          </p:nvPr>
        </p:nvSpPr>
        <p:spPr>
          <a:xfrm>
            <a:off x="2344804" y="6356350"/>
            <a:ext cx="4437068" cy="365125"/>
          </a:xfrm>
        </p:spPr>
        <p:txBody>
          <a:bodyPr/>
          <a:lstStyle/>
          <a:p>
            <a:r>
              <a:rPr lang="en-GB" dirty="0"/>
              <a:t>Kristelle Craven, Centre for Rehabilitation &amp; Ageing Research</a:t>
            </a:r>
          </a:p>
        </p:txBody>
      </p:sp>
      <p:sp>
        <p:nvSpPr>
          <p:cNvPr id="4" name="Text Placeholder 3">
            <a:extLst>
              <a:ext uri="{FF2B5EF4-FFF2-40B4-BE49-F238E27FC236}">
                <a16:creationId xmlns:a16="http://schemas.microsoft.com/office/drawing/2014/main" id="{51B28B8D-9C7F-316B-B71E-E150519FEFDE}"/>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18EE4499-03B0-BD0A-A0E4-6372E922D7A2}"/>
              </a:ext>
            </a:extLst>
          </p:cNvPr>
          <p:cNvSpPr>
            <a:spLocks noGrp="1"/>
          </p:cNvSpPr>
          <p:nvPr>
            <p:ph type="dt" sz="half" idx="10"/>
          </p:nvPr>
        </p:nvSpPr>
        <p:spPr/>
        <p:txBody>
          <a:bodyPr/>
          <a:lstStyle/>
          <a:p>
            <a:r>
              <a:rPr lang="en-GB" dirty="0"/>
              <a:t>August, 2023</a:t>
            </a:r>
          </a:p>
        </p:txBody>
      </p:sp>
      <p:graphicFrame>
        <p:nvGraphicFramePr>
          <p:cNvPr id="10" name="Content Placeholder 5">
            <a:extLst>
              <a:ext uri="{FF2B5EF4-FFF2-40B4-BE49-F238E27FC236}">
                <a16:creationId xmlns:a16="http://schemas.microsoft.com/office/drawing/2014/main" id="{0CE89C00-D32C-BF30-4C32-823038932F39}"/>
              </a:ext>
            </a:extLst>
          </p:cNvPr>
          <p:cNvGraphicFramePr>
            <a:graphicFrameLocks noGrp="1"/>
          </p:cNvGraphicFramePr>
          <p:nvPr>
            <p:ph sz="quarter" idx="13"/>
            <p:extLst>
              <p:ext uri="{D42A27DB-BD31-4B8C-83A1-F6EECF244321}">
                <p14:modId xmlns:p14="http://schemas.microsoft.com/office/powerpoint/2010/main" val="2591616931"/>
              </p:ext>
            </p:extLst>
          </p:nvPr>
        </p:nvGraphicFramePr>
        <p:xfrm>
          <a:off x="214676" y="731518"/>
          <a:ext cx="11762648" cy="42846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a:extLst>
              <a:ext uri="{FF2B5EF4-FFF2-40B4-BE49-F238E27FC236}">
                <a16:creationId xmlns:a16="http://schemas.microsoft.com/office/drawing/2014/main" id="{4D51E05B-6B77-BEFF-E34B-72A915A1E117}"/>
              </a:ext>
            </a:extLst>
          </p:cNvPr>
          <p:cNvSpPr>
            <a:spLocks noGrp="1"/>
          </p:cNvSpPr>
          <p:nvPr>
            <p:ph type="title"/>
          </p:nvPr>
        </p:nvSpPr>
        <p:spPr/>
        <p:txBody>
          <a:bodyPr/>
          <a:lstStyle/>
          <a:p>
            <a:r>
              <a:rPr lang="en-US" dirty="0"/>
              <a:t>Session agenda</a:t>
            </a:r>
          </a:p>
        </p:txBody>
      </p:sp>
      <p:sp>
        <p:nvSpPr>
          <p:cNvPr id="12" name="Rounded Rectangle 11">
            <a:extLst>
              <a:ext uri="{FF2B5EF4-FFF2-40B4-BE49-F238E27FC236}">
                <a16:creationId xmlns:a16="http://schemas.microsoft.com/office/drawing/2014/main" id="{496586FB-9333-BE87-57B3-D1C341691A25}"/>
              </a:ext>
            </a:extLst>
          </p:cNvPr>
          <p:cNvSpPr/>
          <p:nvPr/>
        </p:nvSpPr>
        <p:spPr>
          <a:xfrm>
            <a:off x="674500" y="4838715"/>
            <a:ext cx="11062574" cy="9144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A determinant is anything that influences a person’s </a:t>
            </a:r>
            <a:r>
              <a:rPr lang="en-US" sz="2400" b="1" dirty="0" err="1">
                <a:solidFill>
                  <a:schemeClr val="tx1"/>
                </a:solidFill>
              </a:rPr>
              <a:t>behaviour</a:t>
            </a:r>
            <a:r>
              <a:rPr lang="en-US" sz="2400" b="1" dirty="0">
                <a:solidFill>
                  <a:schemeClr val="tx1"/>
                </a:solidFill>
              </a:rPr>
              <a:t> (e.g., their knowledge) or the environmental conditions (e.g., workplace resources)</a:t>
            </a:r>
          </a:p>
        </p:txBody>
      </p:sp>
    </p:spTree>
    <p:extLst>
      <p:ext uri="{BB962C8B-B14F-4D97-AF65-F5344CB8AC3E}">
        <p14:creationId xmlns:p14="http://schemas.microsoft.com/office/powerpoint/2010/main" val="6013847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A0F49CF-1307-2235-5BF0-4C7085FE8044}"/>
              </a:ext>
            </a:extLst>
          </p:cNvPr>
          <p:cNvSpPr>
            <a:spLocks noGrp="1"/>
          </p:cNvSpPr>
          <p:nvPr>
            <p:ph type="ftr" sz="quarter" idx="11"/>
          </p:nvPr>
        </p:nvSpPr>
        <p:spPr>
          <a:xfrm>
            <a:off x="2344804" y="6356350"/>
            <a:ext cx="4679180" cy="365125"/>
          </a:xfrm>
        </p:spPr>
        <p:txBody>
          <a:bodyPr/>
          <a:lstStyle/>
          <a:p>
            <a:r>
              <a:rPr lang="en-GB" dirty="0"/>
              <a:t>Kristelle Craven, Centre for Rehabilitation &amp; Ageing Research</a:t>
            </a:r>
          </a:p>
        </p:txBody>
      </p:sp>
      <p:sp>
        <p:nvSpPr>
          <p:cNvPr id="30" name="Text Placeholder 29">
            <a:extLst>
              <a:ext uri="{FF2B5EF4-FFF2-40B4-BE49-F238E27FC236}">
                <a16:creationId xmlns:a16="http://schemas.microsoft.com/office/drawing/2014/main" id="{4BAA06CD-5CC3-FD43-532C-FF776BAE7D36}"/>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7C8F3ABD-1887-4145-8A08-525585BD443D}"/>
              </a:ext>
            </a:extLst>
          </p:cNvPr>
          <p:cNvSpPr>
            <a:spLocks noGrp="1"/>
          </p:cNvSpPr>
          <p:nvPr>
            <p:ph type="dt" sz="half" idx="10"/>
          </p:nvPr>
        </p:nvSpPr>
        <p:spPr/>
        <p:txBody>
          <a:bodyPr/>
          <a:lstStyle/>
          <a:p>
            <a:r>
              <a:rPr lang="en-GB" dirty="0"/>
              <a:t>August, 2023</a:t>
            </a:r>
          </a:p>
        </p:txBody>
      </p:sp>
      <p:sp>
        <p:nvSpPr>
          <p:cNvPr id="8" name="Title 7">
            <a:extLst>
              <a:ext uri="{FF2B5EF4-FFF2-40B4-BE49-F238E27FC236}">
                <a16:creationId xmlns:a16="http://schemas.microsoft.com/office/drawing/2014/main" id="{12CFCE7D-23ED-4D8E-CAC5-E29F46F1019B}"/>
              </a:ext>
            </a:extLst>
          </p:cNvPr>
          <p:cNvSpPr>
            <a:spLocks noGrp="1"/>
          </p:cNvSpPr>
          <p:nvPr>
            <p:ph type="title"/>
          </p:nvPr>
        </p:nvSpPr>
        <p:spPr/>
        <p:txBody>
          <a:bodyPr/>
          <a:lstStyle/>
          <a:p>
            <a:r>
              <a:rPr lang="en-US" dirty="0"/>
              <a:t>Introductions [15 mins]</a:t>
            </a:r>
          </a:p>
        </p:txBody>
      </p:sp>
      <p:sp>
        <p:nvSpPr>
          <p:cNvPr id="2" name="Slide Number Placeholder 1">
            <a:extLst>
              <a:ext uri="{FF2B5EF4-FFF2-40B4-BE49-F238E27FC236}">
                <a16:creationId xmlns:a16="http://schemas.microsoft.com/office/drawing/2014/main" id="{3787C70F-075B-A12B-DE73-20282B0FAB61}"/>
              </a:ext>
            </a:extLst>
          </p:cNvPr>
          <p:cNvSpPr>
            <a:spLocks noGrp="1"/>
          </p:cNvSpPr>
          <p:nvPr>
            <p:ph type="sldNum" sz="quarter" idx="12"/>
          </p:nvPr>
        </p:nvSpPr>
        <p:spPr/>
        <p:txBody>
          <a:bodyPr/>
          <a:lstStyle/>
          <a:p>
            <a:fld id="{CBBF530E-1875-46E6-901C-76683197A1B3}" type="slidenum">
              <a:rPr lang="en-GB" smtClean="0"/>
              <a:pPr/>
              <a:t>3</a:t>
            </a:fld>
            <a:endParaRPr lang="en-GB"/>
          </a:p>
        </p:txBody>
      </p:sp>
    </p:spTree>
    <p:extLst>
      <p:ext uri="{BB962C8B-B14F-4D97-AF65-F5344CB8AC3E}">
        <p14:creationId xmlns:p14="http://schemas.microsoft.com/office/powerpoint/2010/main" val="33963091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5BE597E-D133-E759-20BD-4DF7F2299403}"/>
              </a:ext>
            </a:extLst>
          </p:cNvPr>
          <p:cNvSpPr>
            <a:spLocks noGrp="1"/>
          </p:cNvSpPr>
          <p:nvPr>
            <p:ph type="sldNum" sz="quarter" idx="12"/>
          </p:nvPr>
        </p:nvSpPr>
        <p:spPr/>
        <p:txBody>
          <a:bodyPr/>
          <a:lstStyle/>
          <a:p>
            <a:fld id="{CBBF530E-1875-46E6-901C-76683197A1B3}" type="slidenum">
              <a:rPr lang="en-GB" smtClean="0"/>
              <a:pPr/>
              <a:t>4</a:t>
            </a:fld>
            <a:endParaRPr lang="en-GB"/>
          </a:p>
        </p:txBody>
      </p:sp>
      <p:sp>
        <p:nvSpPr>
          <p:cNvPr id="3" name="Footer Placeholder 2">
            <a:extLst>
              <a:ext uri="{FF2B5EF4-FFF2-40B4-BE49-F238E27FC236}">
                <a16:creationId xmlns:a16="http://schemas.microsoft.com/office/drawing/2014/main" id="{B54B119D-30B5-BEFC-A50E-9486B41CB9E2}"/>
              </a:ext>
            </a:extLst>
          </p:cNvPr>
          <p:cNvSpPr>
            <a:spLocks noGrp="1"/>
          </p:cNvSpPr>
          <p:nvPr>
            <p:ph type="ftr" sz="quarter" idx="11"/>
          </p:nvPr>
        </p:nvSpPr>
        <p:spPr>
          <a:xfrm>
            <a:off x="2344804" y="6356350"/>
            <a:ext cx="4438124" cy="365125"/>
          </a:xfrm>
        </p:spPr>
        <p:txBody>
          <a:bodyPr/>
          <a:lstStyle/>
          <a:p>
            <a:r>
              <a:rPr lang="en-GB" dirty="0"/>
              <a:t>Kristelle Craven, Centre for Rehabilitation &amp; Ageing Research</a:t>
            </a:r>
          </a:p>
        </p:txBody>
      </p:sp>
      <p:sp>
        <p:nvSpPr>
          <p:cNvPr id="4" name="Text Placeholder 3">
            <a:extLst>
              <a:ext uri="{FF2B5EF4-FFF2-40B4-BE49-F238E27FC236}">
                <a16:creationId xmlns:a16="http://schemas.microsoft.com/office/drawing/2014/main" id="{ECC37C77-432B-0DBA-C0A3-3577057B24AF}"/>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66676FA6-13A0-908F-37AF-154741A7ACC2}"/>
              </a:ext>
            </a:extLst>
          </p:cNvPr>
          <p:cNvSpPr>
            <a:spLocks noGrp="1"/>
          </p:cNvSpPr>
          <p:nvPr>
            <p:ph type="dt" sz="half" idx="10"/>
          </p:nvPr>
        </p:nvSpPr>
        <p:spPr/>
        <p:txBody>
          <a:bodyPr/>
          <a:lstStyle/>
          <a:p>
            <a:r>
              <a:rPr lang="en-GB" dirty="0"/>
              <a:t>August, 2023</a:t>
            </a:r>
          </a:p>
        </p:txBody>
      </p:sp>
      <p:sp>
        <p:nvSpPr>
          <p:cNvPr id="6" name="Title 5">
            <a:extLst>
              <a:ext uri="{FF2B5EF4-FFF2-40B4-BE49-F238E27FC236}">
                <a16:creationId xmlns:a16="http://schemas.microsoft.com/office/drawing/2014/main" id="{A5F0268D-F609-FE6E-770E-24692B59BC07}"/>
              </a:ext>
            </a:extLst>
          </p:cNvPr>
          <p:cNvSpPr>
            <a:spLocks noGrp="1"/>
          </p:cNvSpPr>
          <p:nvPr>
            <p:ph type="title"/>
          </p:nvPr>
        </p:nvSpPr>
        <p:spPr/>
        <p:txBody>
          <a:bodyPr/>
          <a:lstStyle/>
          <a:p>
            <a:r>
              <a:rPr lang="en-US" dirty="0"/>
              <a:t>Project rationale and aim</a:t>
            </a:r>
          </a:p>
        </p:txBody>
      </p:sp>
      <p:sp>
        <p:nvSpPr>
          <p:cNvPr id="8" name="TextBox 7">
            <a:extLst>
              <a:ext uri="{FF2B5EF4-FFF2-40B4-BE49-F238E27FC236}">
                <a16:creationId xmlns:a16="http://schemas.microsoft.com/office/drawing/2014/main" id="{8FBEAFB3-4C19-6C35-F960-64DB9A537B80}"/>
              </a:ext>
            </a:extLst>
          </p:cNvPr>
          <p:cNvSpPr txBox="1"/>
          <p:nvPr/>
        </p:nvSpPr>
        <p:spPr>
          <a:xfrm>
            <a:off x="577219" y="2090172"/>
            <a:ext cx="3986647" cy="2677656"/>
          </a:xfrm>
          <a:prstGeom prst="rect">
            <a:avLst/>
          </a:prstGeom>
          <a:noFill/>
          <a:ln>
            <a:solidFill>
              <a:schemeClr val="tx1"/>
            </a:solidFill>
          </a:ln>
        </p:spPr>
        <p:txBody>
          <a:bodyPr wrap="square" rtlCol="0">
            <a:spAutoFit/>
          </a:bodyPr>
          <a:lstStyle/>
          <a:p>
            <a:pPr marL="285750" indent="-285750">
              <a:buFont typeface="Arial" panose="020B0604020202020204" pitchFamily="34" charset="0"/>
              <a:buChar char="•"/>
            </a:pPr>
            <a:r>
              <a:rPr lang="en-US" sz="2400" dirty="0"/>
              <a:t>Aim: Work with stakeholders to co-design a toolkit resource to help stroke survivors and employers plan and manage a sustainable return to work post-stroke </a:t>
            </a:r>
          </a:p>
        </p:txBody>
      </p:sp>
      <p:pic>
        <p:nvPicPr>
          <p:cNvPr id="1026" name="Picture 2" descr="People working on ideas">
            <a:extLst>
              <a:ext uri="{FF2B5EF4-FFF2-40B4-BE49-F238E27FC236}">
                <a16:creationId xmlns:a16="http://schemas.microsoft.com/office/drawing/2014/main" id="{A4ABAF41-1C20-E44F-6F51-B6D112CDDA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8533" y="1536770"/>
            <a:ext cx="6538541" cy="42780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51176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DDD9634-43F4-4476-91EE-2A1830ED5D13}"/>
              </a:ext>
            </a:extLst>
          </p:cNvPr>
          <p:cNvSpPr>
            <a:spLocks noGrp="1"/>
          </p:cNvSpPr>
          <p:nvPr>
            <p:ph type="sldNum" sz="quarter" idx="12"/>
          </p:nvPr>
        </p:nvSpPr>
        <p:spPr/>
        <p:txBody>
          <a:bodyPr/>
          <a:lstStyle/>
          <a:p>
            <a:fld id="{CBBF530E-1875-46E6-901C-76683197A1B3}" type="slidenum">
              <a:rPr lang="en-GB" smtClean="0"/>
              <a:pPr/>
              <a:t>5</a:t>
            </a:fld>
            <a:endParaRPr lang="en-GB"/>
          </a:p>
        </p:txBody>
      </p:sp>
      <p:sp>
        <p:nvSpPr>
          <p:cNvPr id="3" name="Footer Placeholder 2">
            <a:extLst>
              <a:ext uri="{FF2B5EF4-FFF2-40B4-BE49-F238E27FC236}">
                <a16:creationId xmlns:a16="http://schemas.microsoft.com/office/drawing/2014/main" id="{86380AAA-2807-05A1-2010-C8AC46D6E7C3}"/>
              </a:ext>
            </a:extLst>
          </p:cNvPr>
          <p:cNvSpPr>
            <a:spLocks noGrp="1"/>
          </p:cNvSpPr>
          <p:nvPr>
            <p:ph type="ftr" sz="quarter" idx="11"/>
          </p:nvPr>
        </p:nvSpPr>
        <p:spPr>
          <a:xfrm>
            <a:off x="2344804" y="6356350"/>
            <a:ext cx="4886444" cy="365125"/>
          </a:xfrm>
        </p:spPr>
        <p:txBody>
          <a:bodyPr/>
          <a:lstStyle/>
          <a:p>
            <a:r>
              <a:rPr lang="en-GB" dirty="0"/>
              <a:t>Kristelle Craven, Centre for Rehabilitation &amp; Ageing Research</a:t>
            </a:r>
          </a:p>
        </p:txBody>
      </p:sp>
      <p:sp>
        <p:nvSpPr>
          <p:cNvPr id="4" name="Text Placeholder 3">
            <a:extLst>
              <a:ext uri="{FF2B5EF4-FFF2-40B4-BE49-F238E27FC236}">
                <a16:creationId xmlns:a16="http://schemas.microsoft.com/office/drawing/2014/main" id="{E02E64CD-B775-43F2-2952-C57D698455FE}"/>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B928BD9F-4C43-E562-049D-60F4EE160691}"/>
              </a:ext>
            </a:extLst>
          </p:cNvPr>
          <p:cNvSpPr>
            <a:spLocks noGrp="1"/>
          </p:cNvSpPr>
          <p:nvPr>
            <p:ph type="dt" sz="half" idx="10"/>
          </p:nvPr>
        </p:nvSpPr>
        <p:spPr/>
        <p:txBody>
          <a:bodyPr/>
          <a:lstStyle/>
          <a:p>
            <a:r>
              <a:rPr lang="en-GB" dirty="0"/>
              <a:t>August, 2023</a:t>
            </a:r>
          </a:p>
        </p:txBody>
      </p:sp>
      <p:sp>
        <p:nvSpPr>
          <p:cNvPr id="7" name="Text Placeholder 6">
            <a:extLst>
              <a:ext uri="{FF2B5EF4-FFF2-40B4-BE49-F238E27FC236}">
                <a16:creationId xmlns:a16="http://schemas.microsoft.com/office/drawing/2014/main" id="{709CE648-74F3-74A7-21E4-4BEA475BBF33}"/>
              </a:ext>
            </a:extLst>
          </p:cNvPr>
          <p:cNvSpPr>
            <a:spLocks noGrp="1"/>
          </p:cNvSpPr>
          <p:nvPr>
            <p:ph type="body" sz="quarter" idx="15"/>
          </p:nvPr>
        </p:nvSpPr>
        <p:spPr>
          <a:xfrm>
            <a:off x="479376" y="1243879"/>
            <a:ext cx="11257698" cy="627765"/>
          </a:xfrm>
        </p:spPr>
        <p:txBody>
          <a:bodyPr/>
          <a:lstStyle/>
          <a:p>
            <a:r>
              <a:rPr lang="en-US" dirty="0"/>
              <a:t>Which employers need guidance, and on what?</a:t>
            </a:r>
          </a:p>
        </p:txBody>
      </p:sp>
      <p:sp>
        <p:nvSpPr>
          <p:cNvPr id="8" name="Title 7">
            <a:extLst>
              <a:ext uri="{FF2B5EF4-FFF2-40B4-BE49-F238E27FC236}">
                <a16:creationId xmlns:a16="http://schemas.microsoft.com/office/drawing/2014/main" id="{99FB0B8F-D510-4A5F-A032-09E85F05E149}"/>
              </a:ext>
            </a:extLst>
          </p:cNvPr>
          <p:cNvSpPr>
            <a:spLocks noGrp="1"/>
          </p:cNvSpPr>
          <p:nvPr>
            <p:ph type="title"/>
          </p:nvPr>
        </p:nvSpPr>
        <p:spPr/>
        <p:txBody>
          <a:bodyPr/>
          <a:lstStyle/>
          <a:p>
            <a:r>
              <a:rPr lang="en-US" dirty="0"/>
              <a:t>Needs assessment: Results (statistical analyses) </a:t>
            </a:r>
          </a:p>
        </p:txBody>
      </p:sp>
      <p:sp>
        <p:nvSpPr>
          <p:cNvPr id="14" name="Rounded Rectangle 13">
            <a:extLst>
              <a:ext uri="{FF2B5EF4-FFF2-40B4-BE49-F238E27FC236}">
                <a16:creationId xmlns:a16="http://schemas.microsoft.com/office/drawing/2014/main" id="{97AE1731-E92E-3F9D-1AC2-F7D59D182944}"/>
              </a:ext>
            </a:extLst>
          </p:cNvPr>
          <p:cNvSpPr/>
          <p:nvPr/>
        </p:nvSpPr>
        <p:spPr>
          <a:xfrm>
            <a:off x="477951" y="4783347"/>
            <a:ext cx="11246898" cy="106433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These educational needs also shown in review and interviews; HR/OH personnel sometimes would have benefitted from education also</a:t>
            </a:r>
          </a:p>
        </p:txBody>
      </p:sp>
      <p:sp>
        <p:nvSpPr>
          <p:cNvPr id="16" name="Content Placeholder 15">
            <a:extLst>
              <a:ext uri="{FF2B5EF4-FFF2-40B4-BE49-F238E27FC236}">
                <a16:creationId xmlns:a16="http://schemas.microsoft.com/office/drawing/2014/main" id="{AA2F5821-B2BD-0584-C8C1-B8FD91A21A41}"/>
              </a:ext>
            </a:extLst>
          </p:cNvPr>
          <p:cNvSpPr>
            <a:spLocks noGrp="1"/>
          </p:cNvSpPr>
          <p:nvPr>
            <p:ph sz="quarter" idx="13"/>
          </p:nvPr>
        </p:nvSpPr>
        <p:spPr>
          <a:xfrm>
            <a:off x="467150" y="1871644"/>
            <a:ext cx="11257699" cy="3746498"/>
          </a:xfrm>
        </p:spPr>
        <p:txBody>
          <a:bodyPr/>
          <a:lstStyle/>
          <a:p>
            <a:r>
              <a:rPr lang="en-GB" sz="2400" b="1" dirty="0">
                <a:solidFill>
                  <a:srgbClr val="000000"/>
                </a:solidFill>
                <a:latin typeface="+mn-lt"/>
              </a:rPr>
              <a:t>Employers</a:t>
            </a:r>
            <a:r>
              <a:rPr lang="en-GB" sz="2400" b="1" i="0" dirty="0">
                <a:solidFill>
                  <a:srgbClr val="000000"/>
                </a:solidFill>
                <a:effectLst/>
                <a:latin typeface="+mn-lt"/>
              </a:rPr>
              <a:t> with no HR/Occupational Health (OH) support </a:t>
            </a:r>
            <a:r>
              <a:rPr lang="en-GB" sz="2400" b="0" i="0" dirty="0">
                <a:solidFill>
                  <a:srgbClr val="000000"/>
                </a:solidFill>
                <a:effectLst/>
                <a:latin typeface="+mn-lt"/>
              </a:rPr>
              <a:t>need education on stroke and actions to take during the return-to-work process. </a:t>
            </a:r>
            <a:endParaRPr lang="en-GB" sz="2400" dirty="0">
              <a:solidFill>
                <a:srgbClr val="000000"/>
              </a:solidFill>
              <a:latin typeface="+mn-lt"/>
            </a:endParaRPr>
          </a:p>
          <a:p>
            <a:r>
              <a:rPr lang="en-GB" sz="2400" b="1" i="0" dirty="0">
                <a:solidFill>
                  <a:srgbClr val="000000"/>
                </a:solidFill>
                <a:effectLst/>
                <a:latin typeface="+mn-lt"/>
              </a:rPr>
              <a:t>Small and medium-sized enterprises</a:t>
            </a:r>
            <a:r>
              <a:rPr lang="en-GB" sz="2400" b="0" i="0" dirty="0">
                <a:solidFill>
                  <a:srgbClr val="000000"/>
                </a:solidFill>
                <a:effectLst/>
                <a:latin typeface="+mn-lt"/>
              </a:rPr>
              <a:t> may benefit from education on return-to-work process actions (e.g., how to do a work trial, how to plan a return to work). </a:t>
            </a:r>
          </a:p>
          <a:p>
            <a:r>
              <a:rPr lang="en-GB" sz="2400" b="1" i="0" dirty="0">
                <a:solidFill>
                  <a:srgbClr val="000000"/>
                </a:solidFill>
                <a:effectLst/>
                <a:latin typeface="+mn-lt"/>
              </a:rPr>
              <a:t>Employers with no past experience of post-stroke return to work </a:t>
            </a:r>
            <a:r>
              <a:rPr lang="en-GB" sz="2400" b="0" i="0" dirty="0">
                <a:solidFill>
                  <a:srgbClr val="000000"/>
                </a:solidFill>
                <a:effectLst/>
                <a:latin typeface="+mn-lt"/>
              </a:rPr>
              <a:t>may have lower perceived competency for carrying out supportive actions to facilitate return to work; these employers may also benefit from education on stroke.</a:t>
            </a:r>
            <a:endParaRPr lang="en-US" sz="2400" dirty="0">
              <a:latin typeface="+mn-lt"/>
            </a:endParaRPr>
          </a:p>
        </p:txBody>
      </p:sp>
    </p:spTree>
    <p:extLst>
      <p:ext uri="{BB962C8B-B14F-4D97-AF65-F5344CB8AC3E}">
        <p14:creationId xmlns:p14="http://schemas.microsoft.com/office/powerpoint/2010/main" val="2333979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EC86F79-03DE-674C-D180-4392882BD989}"/>
              </a:ext>
            </a:extLst>
          </p:cNvPr>
          <p:cNvSpPr>
            <a:spLocks noGrp="1"/>
          </p:cNvSpPr>
          <p:nvPr>
            <p:ph type="sldNum" sz="quarter" idx="12"/>
          </p:nvPr>
        </p:nvSpPr>
        <p:spPr/>
        <p:txBody>
          <a:bodyPr/>
          <a:lstStyle/>
          <a:p>
            <a:fld id="{CBBF530E-1875-46E6-901C-76683197A1B3}" type="slidenum">
              <a:rPr lang="en-GB" smtClean="0"/>
              <a:pPr/>
              <a:t>6</a:t>
            </a:fld>
            <a:endParaRPr lang="en-GB"/>
          </a:p>
        </p:txBody>
      </p:sp>
      <p:sp>
        <p:nvSpPr>
          <p:cNvPr id="3" name="Footer Placeholder 2">
            <a:extLst>
              <a:ext uri="{FF2B5EF4-FFF2-40B4-BE49-F238E27FC236}">
                <a16:creationId xmlns:a16="http://schemas.microsoft.com/office/drawing/2014/main" id="{6F9C8FC0-A4D3-050B-C47B-C603C6DF1488}"/>
              </a:ext>
            </a:extLst>
          </p:cNvPr>
          <p:cNvSpPr>
            <a:spLocks noGrp="1"/>
          </p:cNvSpPr>
          <p:nvPr>
            <p:ph type="ftr" sz="quarter" idx="11"/>
          </p:nvPr>
        </p:nvSpPr>
        <p:spPr>
          <a:xfrm>
            <a:off x="2344804" y="6356350"/>
            <a:ext cx="4789310" cy="365125"/>
          </a:xfrm>
        </p:spPr>
        <p:txBody>
          <a:bodyPr/>
          <a:lstStyle/>
          <a:p>
            <a:r>
              <a:rPr lang="en-GB" dirty="0"/>
              <a:t>Kristelle Craven, Centre for Rehabilitation &amp; Ageing Research</a:t>
            </a:r>
          </a:p>
        </p:txBody>
      </p:sp>
      <p:sp>
        <p:nvSpPr>
          <p:cNvPr id="4" name="Text Placeholder 3">
            <a:extLst>
              <a:ext uri="{FF2B5EF4-FFF2-40B4-BE49-F238E27FC236}">
                <a16:creationId xmlns:a16="http://schemas.microsoft.com/office/drawing/2014/main" id="{1D1C5AD7-C208-7AD1-19F5-F11254E57B6B}"/>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0A05C254-9636-B526-ECC0-A76AEBA55274}"/>
              </a:ext>
            </a:extLst>
          </p:cNvPr>
          <p:cNvSpPr>
            <a:spLocks noGrp="1"/>
          </p:cNvSpPr>
          <p:nvPr>
            <p:ph type="dt" sz="half" idx="10"/>
          </p:nvPr>
        </p:nvSpPr>
        <p:spPr/>
        <p:txBody>
          <a:bodyPr/>
          <a:lstStyle/>
          <a:p>
            <a:r>
              <a:rPr lang="en-GB" dirty="0"/>
              <a:t>August, 2023</a:t>
            </a:r>
          </a:p>
        </p:txBody>
      </p:sp>
      <p:sp>
        <p:nvSpPr>
          <p:cNvPr id="8" name="Title 7">
            <a:extLst>
              <a:ext uri="{FF2B5EF4-FFF2-40B4-BE49-F238E27FC236}">
                <a16:creationId xmlns:a16="http://schemas.microsoft.com/office/drawing/2014/main" id="{4EDF1BC7-11A1-8D60-CBAD-62793E738B4E}"/>
              </a:ext>
            </a:extLst>
          </p:cNvPr>
          <p:cNvSpPr>
            <a:spLocks noGrp="1"/>
          </p:cNvSpPr>
          <p:nvPr>
            <p:ph type="title"/>
          </p:nvPr>
        </p:nvSpPr>
        <p:spPr>
          <a:xfrm>
            <a:off x="1158238" y="3757"/>
            <a:ext cx="10578834" cy="1035050"/>
          </a:xfrm>
        </p:spPr>
        <p:txBody>
          <a:bodyPr/>
          <a:lstStyle/>
          <a:p>
            <a:r>
              <a:rPr lang="en-US" dirty="0"/>
              <a:t>Problematic </a:t>
            </a:r>
            <a:r>
              <a:rPr lang="en-US" dirty="0" err="1"/>
              <a:t>behaviours</a:t>
            </a:r>
            <a:r>
              <a:rPr lang="en-US" dirty="0"/>
              <a:t> of employers</a:t>
            </a:r>
          </a:p>
        </p:txBody>
      </p:sp>
      <p:graphicFrame>
        <p:nvGraphicFramePr>
          <p:cNvPr id="13" name="Diagram 12">
            <a:extLst>
              <a:ext uri="{FF2B5EF4-FFF2-40B4-BE49-F238E27FC236}">
                <a16:creationId xmlns:a16="http://schemas.microsoft.com/office/drawing/2014/main" id="{102E2AD3-BB98-ADA0-E305-ED438B298DFB}"/>
              </a:ext>
            </a:extLst>
          </p:cNvPr>
          <p:cNvGraphicFramePr/>
          <p:nvPr>
            <p:extLst>
              <p:ext uri="{D42A27DB-BD31-4B8C-83A1-F6EECF244321}">
                <p14:modId xmlns:p14="http://schemas.microsoft.com/office/powerpoint/2010/main" val="1357705708"/>
              </p:ext>
            </p:extLst>
          </p:nvPr>
        </p:nvGraphicFramePr>
        <p:xfrm>
          <a:off x="324678" y="-969153"/>
          <a:ext cx="11542644" cy="879630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15159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EC86F79-03DE-674C-D180-4392882BD989}"/>
              </a:ext>
            </a:extLst>
          </p:cNvPr>
          <p:cNvSpPr>
            <a:spLocks noGrp="1"/>
          </p:cNvSpPr>
          <p:nvPr>
            <p:ph type="sldNum" sz="quarter" idx="12"/>
          </p:nvPr>
        </p:nvSpPr>
        <p:spPr/>
        <p:txBody>
          <a:bodyPr/>
          <a:lstStyle/>
          <a:p>
            <a:fld id="{CBBF530E-1875-46E6-901C-76683197A1B3}" type="slidenum">
              <a:rPr lang="en-GB" smtClean="0"/>
              <a:pPr/>
              <a:t>7</a:t>
            </a:fld>
            <a:endParaRPr lang="en-GB"/>
          </a:p>
        </p:txBody>
      </p:sp>
      <p:sp>
        <p:nvSpPr>
          <p:cNvPr id="3" name="Footer Placeholder 2">
            <a:extLst>
              <a:ext uri="{FF2B5EF4-FFF2-40B4-BE49-F238E27FC236}">
                <a16:creationId xmlns:a16="http://schemas.microsoft.com/office/drawing/2014/main" id="{6F9C8FC0-A4D3-050B-C47B-C603C6DF1488}"/>
              </a:ext>
            </a:extLst>
          </p:cNvPr>
          <p:cNvSpPr>
            <a:spLocks noGrp="1"/>
          </p:cNvSpPr>
          <p:nvPr>
            <p:ph type="ftr" sz="quarter" idx="11"/>
          </p:nvPr>
        </p:nvSpPr>
        <p:spPr>
          <a:xfrm>
            <a:off x="2344804" y="6356350"/>
            <a:ext cx="4789310" cy="365125"/>
          </a:xfrm>
        </p:spPr>
        <p:txBody>
          <a:bodyPr/>
          <a:lstStyle/>
          <a:p>
            <a:r>
              <a:rPr lang="en-GB" dirty="0"/>
              <a:t>Kristelle Craven, Centre for Rehabilitation &amp; Ageing Research</a:t>
            </a:r>
          </a:p>
        </p:txBody>
      </p:sp>
      <p:sp>
        <p:nvSpPr>
          <p:cNvPr id="4" name="Text Placeholder 3">
            <a:extLst>
              <a:ext uri="{FF2B5EF4-FFF2-40B4-BE49-F238E27FC236}">
                <a16:creationId xmlns:a16="http://schemas.microsoft.com/office/drawing/2014/main" id="{1D1C5AD7-C208-7AD1-19F5-F11254E57B6B}"/>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0A05C254-9636-B526-ECC0-A76AEBA55274}"/>
              </a:ext>
            </a:extLst>
          </p:cNvPr>
          <p:cNvSpPr>
            <a:spLocks noGrp="1"/>
          </p:cNvSpPr>
          <p:nvPr>
            <p:ph type="dt" sz="half" idx="10"/>
          </p:nvPr>
        </p:nvSpPr>
        <p:spPr/>
        <p:txBody>
          <a:bodyPr/>
          <a:lstStyle/>
          <a:p>
            <a:r>
              <a:rPr lang="en-GB" dirty="0"/>
              <a:t>August, 2023</a:t>
            </a:r>
          </a:p>
        </p:txBody>
      </p:sp>
      <p:sp>
        <p:nvSpPr>
          <p:cNvPr id="8" name="Title 7">
            <a:extLst>
              <a:ext uri="{FF2B5EF4-FFF2-40B4-BE49-F238E27FC236}">
                <a16:creationId xmlns:a16="http://schemas.microsoft.com/office/drawing/2014/main" id="{4EDF1BC7-11A1-8D60-CBAD-62793E738B4E}"/>
              </a:ext>
            </a:extLst>
          </p:cNvPr>
          <p:cNvSpPr>
            <a:spLocks noGrp="1"/>
          </p:cNvSpPr>
          <p:nvPr>
            <p:ph type="title"/>
          </p:nvPr>
        </p:nvSpPr>
        <p:spPr>
          <a:xfrm>
            <a:off x="1158238" y="3757"/>
            <a:ext cx="10578834" cy="1035050"/>
          </a:xfrm>
        </p:spPr>
        <p:txBody>
          <a:bodyPr/>
          <a:lstStyle/>
          <a:p>
            <a:r>
              <a:rPr lang="en-US" dirty="0"/>
              <a:t>Problematic </a:t>
            </a:r>
            <a:r>
              <a:rPr lang="en-US" dirty="0" err="1"/>
              <a:t>behaviours</a:t>
            </a:r>
            <a:r>
              <a:rPr lang="en-US" dirty="0"/>
              <a:t> of other stakeholders</a:t>
            </a:r>
          </a:p>
        </p:txBody>
      </p:sp>
      <p:graphicFrame>
        <p:nvGraphicFramePr>
          <p:cNvPr id="13" name="Diagram 12">
            <a:extLst>
              <a:ext uri="{FF2B5EF4-FFF2-40B4-BE49-F238E27FC236}">
                <a16:creationId xmlns:a16="http://schemas.microsoft.com/office/drawing/2014/main" id="{102E2AD3-BB98-ADA0-E305-ED438B298DFB}"/>
              </a:ext>
            </a:extLst>
          </p:cNvPr>
          <p:cNvGraphicFramePr/>
          <p:nvPr>
            <p:extLst>
              <p:ext uri="{D42A27DB-BD31-4B8C-83A1-F6EECF244321}">
                <p14:modId xmlns:p14="http://schemas.microsoft.com/office/powerpoint/2010/main" val="3817880373"/>
              </p:ext>
            </p:extLst>
          </p:nvPr>
        </p:nvGraphicFramePr>
        <p:xfrm>
          <a:off x="324678" y="678947"/>
          <a:ext cx="11542644" cy="55001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662433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EC86F79-03DE-674C-D180-4392882BD989}"/>
              </a:ext>
            </a:extLst>
          </p:cNvPr>
          <p:cNvSpPr>
            <a:spLocks noGrp="1"/>
          </p:cNvSpPr>
          <p:nvPr>
            <p:ph type="sldNum" sz="quarter" idx="12"/>
          </p:nvPr>
        </p:nvSpPr>
        <p:spPr/>
        <p:txBody>
          <a:bodyPr/>
          <a:lstStyle/>
          <a:p>
            <a:fld id="{CBBF530E-1875-46E6-901C-76683197A1B3}" type="slidenum">
              <a:rPr lang="en-GB" smtClean="0"/>
              <a:pPr/>
              <a:t>8</a:t>
            </a:fld>
            <a:endParaRPr lang="en-GB"/>
          </a:p>
        </p:txBody>
      </p:sp>
      <p:sp>
        <p:nvSpPr>
          <p:cNvPr id="3" name="Footer Placeholder 2">
            <a:extLst>
              <a:ext uri="{FF2B5EF4-FFF2-40B4-BE49-F238E27FC236}">
                <a16:creationId xmlns:a16="http://schemas.microsoft.com/office/drawing/2014/main" id="{6F9C8FC0-A4D3-050B-C47B-C603C6DF1488}"/>
              </a:ext>
            </a:extLst>
          </p:cNvPr>
          <p:cNvSpPr>
            <a:spLocks noGrp="1"/>
          </p:cNvSpPr>
          <p:nvPr>
            <p:ph type="ftr" sz="quarter" idx="11"/>
          </p:nvPr>
        </p:nvSpPr>
        <p:spPr>
          <a:xfrm>
            <a:off x="2344804" y="6356350"/>
            <a:ext cx="4789310" cy="365125"/>
          </a:xfrm>
        </p:spPr>
        <p:txBody>
          <a:bodyPr/>
          <a:lstStyle/>
          <a:p>
            <a:r>
              <a:rPr lang="en-GB" dirty="0"/>
              <a:t>Kristelle Craven, Centre for Rehabilitation &amp; Ageing Research</a:t>
            </a:r>
          </a:p>
        </p:txBody>
      </p:sp>
      <p:sp>
        <p:nvSpPr>
          <p:cNvPr id="4" name="Text Placeholder 3">
            <a:extLst>
              <a:ext uri="{FF2B5EF4-FFF2-40B4-BE49-F238E27FC236}">
                <a16:creationId xmlns:a16="http://schemas.microsoft.com/office/drawing/2014/main" id="{1D1C5AD7-C208-7AD1-19F5-F11254E57B6B}"/>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0A05C254-9636-B526-ECC0-A76AEBA55274}"/>
              </a:ext>
            </a:extLst>
          </p:cNvPr>
          <p:cNvSpPr>
            <a:spLocks noGrp="1"/>
          </p:cNvSpPr>
          <p:nvPr>
            <p:ph type="dt" sz="half" idx="10"/>
          </p:nvPr>
        </p:nvSpPr>
        <p:spPr/>
        <p:txBody>
          <a:bodyPr/>
          <a:lstStyle/>
          <a:p>
            <a:r>
              <a:rPr lang="en-GB" dirty="0"/>
              <a:t>August, 2023</a:t>
            </a:r>
          </a:p>
        </p:txBody>
      </p:sp>
      <p:sp>
        <p:nvSpPr>
          <p:cNvPr id="8" name="Title 7">
            <a:extLst>
              <a:ext uri="{FF2B5EF4-FFF2-40B4-BE49-F238E27FC236}">
                <a16:creationId xmlns:a16="http://schemas.microsoft.com/office/drawing/2014/main" id="{4EDF1BC7-11A1-8D60-CBAD-62793E738B4E}"/>
              </a:ext>
            </a:extLst>
          </p:cNvPr>
          <p:cNvSpPr>
            <a:spLocks noGrp="1"/>
          </p:cNvSpPr>
          <p:nvPr>
            <p:ph type="title"/>
          </p:nvPr>
        </p:nvSpPr>
        <p:spPr>
          <a:xfrm>
            <a:off x="1158238" y="3757"/>
            <a:ext cx="10578834" cy="1035050"/>
          </a:xfrm>
        </p:spPr>
        <p:txBody>
          <a:bodyPr/>
          <a:lstStyle/>
          <a:p>
            <a:r>
              <a:rPr lang="en-US" dirty="0"/>
              <a:t>Environmental conditions</a:t>
            </a:r>
          </a:p>
        </p:txBody>
      </p:sp>
      <p:graphicFrame>
        <p:nvGraphicFramePr>
          <p:cNvPr id="13" name="Diagram 12">
            <a:extLst>
              <a:ext uri="{FF2B5EF4-FFF2-40B4-BE49-F238E27FC236}">
                <a16:creationId xmlns:a16="http://schemas.microsoft.com/office/drawing/2014/main" id="{102E2AD3-BB98-ADA0-E305-ED438B298DFB}"/>
              </a:ext>
            </a:extLst>
          </p:cNvPr>
          <p:cNvGraphicFramePr/>
          <p:nvPr>
            <p:extLst>
              <p:ext uri="{D42A27DB-BD31-4B8C-83A1-F6EECF244321}">
                <p14:modId xmlns:p14="http://schemas.microsoft.com/office/powerpoint/2010/main" val="3964193290"/>
              </p:ext>
            </p:extLst>
          </p:nvPr>
        </p:nvGraphicFramePr>
        <p:xfrm>
          <a:off x="324678" y="678947"/>
          <a:ext cx="11542644" cy="55001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108355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C695C51-D722-68C2-DA08-E29974365C94}"/>
              </a:ext>
            </a:extLst>
          </p:cNvPr>
          <p:cNvSpPr>
            <a:spLocks noGrp="1"/>
          </p:cNvSpPr>
          <p:nvPr>
            <p:ph type="sldNum" sz="quarter" idx="12"/>
          </p:nvPr>
        </p:nvSpPr>
        <p:spPr/>
        <p:txBody>
          <a:bodyPr/>
          <a:lstStyle/>
          <a:p>
            <a:fld id="{CBBF530E-1875-46E6-901C-76683197A1B3}" type="slidenum">
              <a:rPr lang="en-GB" smtClean="0"/>
              <a:pPr/>
              <a:t>9</a:t>
            </a:fld>
            <a:endParaRPr lang="en-GB"/>
          </a:p>
        </p:txBody>
      </p:sp>
      <p:sp>
        <p:nvSpPr>
          <p:cNvPr id="10" name="Content Placeholder 9">
            <a:extLst>
              <a:ext uri="{FF2B5EF4-FFF2-40B4-BE49-F238E27FC236}">
                <a16:creationId xmlns:a16="http://schemas.microsoft.com/office/drawing/2014/main" id="{6AF3431C-38EB-1BA3-23AA-F134AB11E2C1}"/>
              </a:ext>
            </a:extLst>
          </p:cNvPr>
          <p:cNvSpPr>
            <a:spLocks noGrp="1"/>
          </p:cNvSpPr>
          <p:nvPr>
            <p:ph sz="quarter" idx="13"/>
          </p:nvPr>
        </p:nvSpPr>
        <p:spPr>
          <a:xfrm>
            <a:off x="6679096" y="1385394"/>
            <a:ext cx="5045753" cy="3663683"/>
          </a:xfrm>
        </p:spPr>
        <p:txBody>
          <a:bodyPr/>
          <a:lstStyle/>
          <a:p>
            <a:pPr marL="0" indent="0">
              <a:buNone/>
            </a:pPr>
            <a:r>
              <a:rPr lang="en-US" sz="3200" dirty="0"/>
              <a:t>Which </a:t>
            </a:r>
            <a:r>
              <a:rPr lang="en-US" sz="3200" dirty="0" err="1"/>
              <a:t>behaviours</a:t>
            </a:r>
            <a:r>
              <a:rPr lang="en-US" sz="3200" dirty="0"/>
              <a:t> or environmental conditions were most concerning? </a:t>
            </a:r>
          </a:p>
          <a:p>
            <a:pPr marL="742950" indent="-742950">
              <a:buAutoNum type="arabicPeriod"/>
            </a:pPr>
            <a:endParaRPr lang="en-US" sz="3200" dirty="0"/>
          </a:p>
          <a:p>
            <a:pPr marL="0" indent="0">
              <a:buNone/>
            </a:pPr>
            <a:r>
              <a:rPr lang="en-US" sz="3200" dirty="0"/>
              <a:t>Do you have anything to add? </a:t>
            </a:r>
          </a:p>
          <a:p>
            <a:pPr marL="0" indent="0">
              <a:buNone/>
            </a:pPr>
            <a:endParaRPr lang="en-US" sz="3200" dirty="0"/>
          </a:p>
          <a:p>
            <a:pPr marL="0" indent="0">
              <a:buNone/>
            </a:pPr>
            <a:r>
              <a:rPr lang="en-US" sz="3200" dirty="0"/>
              <a:t>[10 mins group discussion]</a:t>
            </a:r>
          </a:p>
          <a:p>
            <a:pPr marL="0" indent="0">
              <a:buNone/>
            </a:pPr>
            <a:endParaRPr lang="en-US" sz="3600" dirty="0"/>
          </a:p>
          <a:p>
            <a:pPr marL="0" indent="0">
              <a:buNone/>
            </a:pPr>
            <a:endParaRPr lang="en-US" sz="3600" dirty="0"/>
          </a:p>
          <a:p>
            <a:pPr marL="0" indent="0">
              <a:buNone/>
            </a:pPr>
            <a:endParaRPr lang="en-US" sz="3600" dirty="0"/>
          </a:p>
          <a:p>
            <a:pPr marL="0" indent="0">
              <a:buNone/>
            </a:pPr>
            <a:endParaRPr lang="en-US" sz="3600" dirty="0"/>
          </a:p>
          <a:p>
            <a:pPr marL="0" indent="0">
              <a:buNone/>
            </a:pPr>
            <a:endParaRPr lang="en-US" sz="3600" dirty="0"/>
          </a:p>
        </p:txBody>
      </p:sp>
      <p:sp>
        <p:nvSpPr>
          <p:cNvPr id="9" name="Title 8">
            <a:extLst>
              <a:ext uri="{FF2B5EF4-FFF2-40B4-BE49-F238E27FC236}">
                <a16:creationId xmlns:a16="http://schemas.microsoft.com/office/drawing/2014/main" id="{9139D7A5-8D14-8328-BA2E-597A447933F4}"/>
              </a:ext>
            </a:extLst>
          </p:cNvPr>
          <p:cNvSpPr>
            <a:spLocks noGrp="1"/>
          </p:cNvSpPr>
          <p:nvPr>
            <p:ph type="title"/>
          </p:nvPr>
        </p:nvSpPr>
        <p:spPr/>
        <p:txBody>
          <a:bodyPr/>
          <a:lstStyle/>
          <a:p>
            <a:r>
              <a:rPr lang="en-US" dirty="0"/>
              <a:t>Workshop task 1 (Selecting priority areas)</a:t>
            </a:r>
          </a:p>
        </p:txBody>
      </p:sp>
      <p:graphicFrame>
        <p:nvGraphicFramePr>
          <p:cNvPr id="4" name="Diagram 3">
            <a:extLst>
              <a:ext uri="{FF2B5EF4-FFF2-40B4-BE49-F238E27FC236}">
                <a16:creationId xmlns:a16="http://schemas.microsoft.com/office/drawing/2014/main" id="{E10EA9D8-65D2-D55A-181C-FECCBA5094AA}"/>
              </a:ext>
            </a:extLst>
          </p:cNvPr>
          <p:cNvGraphicFramePr/>
          <p:nvPr>
            <p:extLst>
              <p:ext uri="{D42A27DB-BD31-4B8C-83A1-F6EECF244321}">
                <p14:modId xmlns:p14="http://schemas.microsoft.com/office/powerpoint/2010/main" val="2112136530"/>
              </p:ext>
            </p:extLst>
          </p:nvPr>
        </p:nvGraphicFramePr>
        <p:xfrm>
          <a:off x="0" y="1061342"/>
          <a:ext cx="6877878" cy="54775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300500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B9AD3B8-8BA7-FBEF-2966-692D57F13AF0}"/>
              </a:ext>
            </a:extLst>
          </p:cNvPr>
          <p:cNvSpPr>
            <a:spLocks noGrp="1"/>
          </p:cNvSpPr>
          <p:nvPr>
            <p:ph type="sldNum" sz="quarter" idx="12"/>
          </p:nvPr>
        </p:nvSpPr>
        <p:spPr/>
        <p:txBody>
          <a:bodyPr/>
          <a:lstStyle/>
          <a:p>
            <a:fld id="{CBBF530E-1875-46E6-901C-76683197A1B3}" type="slidenum">
              <a:rPr lang="en-GB" smtClean="0"/>
              <a:pPr/>
              <a:t>10</a:t>
            </a:fld>
            <a:endParaRPr lang="en-GB"/>
          </a:p>
        </p:txBody>
      </p:sp>
      <p:sp>
        <p:nvSpPr>
          <p:cNvPr id="3" name="Footer Placeholder 2">
            <a:extLst>
              <a:ext uri="{FF2B5EF4-FFF2-40B4-BE49-F238E27FC236}">
                <a16:creationId xmlns:a16="http://schemas.microsoft.com/office/drawing/2014/main" id="{7F0ED54F-2885-3CCD-B42D-9607116C2CE5}"/>
              </a:ext>
            </a:extLst>
          </p:cNvPr>
          <p:cNvSpPr>
            <a:spLocks noGrp="1"/>
          </p:cNvSpPr>
          <p:nvPr>
            <p:ph type="ftr" sz="quarter" idx="11"/>
          </p:nvPr>
        </p:nvSpPr>
        <p:spPr/>
        <p:txBody>
          <a:bodyPr/>
          <a:lstStyle/>
          <a:p>
            <a:r>
              <a:rPr lang="en-GB" dirty="0"/>
              <a:t>Kristelle Craven, Centre for Rehabilitation &amp; Ageing Research</a:t>
            </a:r>
          </a:p>
        </p:txBody>
      </p:sp>
      <p:sp>
        <p:nvSpPr>
          <p:cNvPr id="4" name="Text Placeholder 3">
            <a:extLst>
              <a:ext uri="{FF2B5EF4-FFF2-40B4-BE49-F238E27FC236}">
                <a16:creationId xmlns:a16="http://schemas.microsoft.com/office/drawing/2014/main" id="{06CFA237-A7D5-3715-EFAD-BBBBB1497BE9}"/>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3F4DF0C5-8367-5392-A28B-3D0D422FC7EA}"/>
              </a:ext>
            </a:extLst>
          </p:cNvPr>
          <p:cNvSpPr>
            <a:spLocks noGrp="1"/>
          </p:cNvSpPr>
          <p:nvPr>
            <p:ph type="dt" sz="half" idx="10"/>
          </p:nvPr>
        </p:nvSpPr>
        <p:spPr/>
        <p:txBody>
          <a:bodyPr/>
          <a:lstStyle/>
          <a:p>
            <a:r>
              <a:rPr lang="en-GB" dirty="0"/>
              <a:t>August, 2023</a:t>
            </a:r>
          </a:p>
        </p:txBody>
      </p:sp>
      <p:sp>
        <p:nvSpPr>
          <p:cNvPr id="6" name="Content Placeholder 5">
            <a:extLst>
              <a:ext uri="{FF2B5EF4-FFF2-40B4-BE49-F238E27FC236}">
                <a16:creationId xmlns:a16="http://schemas.microsoft.com/office/drawing/2014/main" id="{D29FA2EF-BB78-7F50-9B51-9FB69884A597}"/>
              </a:ext>
            </a:extLst>
          </p:cNvPr>
          <p:cNvSpPr>
            <a:spLocks noGrp="1"/>
          </p:cNvSpPr>
          <p:nvPr>
            <p:ph sz="quarter" idx="13"/>
          </p:nvPr>
        </p:nvSpPr>
        <p:spPr>
          <a:xfrm>
            <a:off x="479375" y="1495185"/>
            <a:ext cx="11257699" cy="4395568"/>
          </a:xfrm>
        </p:spPr>
        <p:txBody>
          <a:bodyPr/>
          <a:lstStyle/>
          <a:p>
            <a:pPr marL="0" indent="0">
              <a:buNone/>
            </a:pPr>
            <a:r>
              <a:rPr lang="en-US" sz="3200" dirty="0"/>
              <a:t>Which </a:t>
            </a:r>
            <a:r>
              <a:rPr lang="en-US" sz="3200" b="1" u="sng" dirty="0"/>
              <a:t>three</a:t>
            </a:r>
            <a:r>
              <a:rPr lang="en-US" sz="3200" dirty="0"/>
              <a:t> </a:t>
            </a:r>
            <a:r>
              <a:rPr lang="en-US" sz="3200" dirty="0" err="1"/>
              <a:t>behaviours</a:t>
            </a:r>
            <a:r>
              <a:rPr lang="en-US" sz="3200" dirty="0"/>
              <a:t> or environmental conditions should the toolkit focus on? (multiple-choice poll exercise)</a:t>
            </a:r>
          </a:p>
          <a:p>
            <a:endParaRPr lang="en-US" sz="3200" dirty="0"/>
          </a:p>
          <a:p>
            <a:pPr marL="0" indent="0">
              <a:buNone/>
            </a:pPr>
            <a:r>
              <a:rPr lang="en-US" sz="3200" dirty="0"/>
              <a:t>How would you rate their importance? (ranking exercise)</a:t>
            </a:r>
          </a:p>
          <a:p>
            <a:endParaRPr lang="en-US" sz="3200" dirty="0"/>
          </a:p>
          <a:p>
            <a:pPr marL="0" indent="0">
              <a:buNone/>
            </a:pPr>
            <a:r>
              <a:rPr lang="en-US" sz="3200" dirty="0"/>
              <a:t>[10 mins]</a:t>
            </a:r>
          </a:p>
          <a:p>
            <a:endParaRPr lang="en-US" sz="3200" dirty="0"/>
          </a:p>
          <a:p>
            <a:pPr marL="0" indent="0">
              <a:buNone/>
            </a:pPr>
            <a:endParaRPr lang="en-US" sz="3200" dirty="0"/>
          </a:p>
          <a:p>
            <a:endParaRPr lang="en-US" sz="3200" dirty="0"/>
          </a:p>
          <a:p>
            <a:endParaRPr lang="en-US" dirty="0"/>
          </a:p>
        </p:txBody>
      </p:sp>
      <p:sp>
        <p:nvSpPr>
          <p:cNvPr id="7" name="Title 6">
            <a:extLst>
              <a:ext uri="{FF2B5EF4-FFF2-40B4-BE49-F238E27FC236}">
                <a16:creationId xmlns:a16="http://schemas.microsoft.com/office/drawing/2014/main" id="{8C9B83CF-3D41-B126-9047-C9356B09D74D}"/>
              </a:ext>
            </a:extLst>
          </p:cNvPr>
          <p:cNvSpPr>
            <a:spLocks noGrp="1"/>
          </p:cNvSpPr>
          <p:nvPr>
            <p:ph type="title"/>
          </p:nvPr>
        </p:nvSpPr>
        <p:spPr/>
        <p:txBody>
          <a:bodyPr/>
          <a:lstStyle/>
          <a:p>
            <a:r>
              <a:rPr lang="en-US" dirty="0"/>
              <a:t>Workshop task 1 (Selecting priority areas)</a:t>
            </a:r>
          </a:p>
        </p:txBody>
      </p:sp>
    </p:spTree>
    <p:extLst>
      <p:ext uri="{BB962C8B-B14F-4D97-AF65-F5344CB8AC3E}">
        <p14:creationId xmlns:p14="http://schemas.microsoft.com/office/powerpoint/2010/main" val="26472811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2A43624-975C-99EE-CEA4-95219D6C6750}"/>
              </a:ext>
            </a:extLst>
          </p:cNvPr>
          <p:cNvSpPr>
            <a:spLocks noGrp="1"/>
          </p:cNvSpPr>
          <p:nvPr>
            <p:ph type="sldNum" sz="quarter" idx="12"/>
          </p:nvPr>
        </p:nvSpPr>
        <p:spPr/>
        <p:txBody>
          <a:bodyPr/>
          <a:lstStyle/>
          <a:p>
            <a:fld id="{CBBF530E-1875-46E6-901C-76683197A1B3}" type="slidenum">
              <a:rPr lang="en-GB" smtClean="0"/>
              <a:pPr/>
              <a:t>11</a:t>
            </a:fld>
            <a:endParaRPr lang="en-GB"/>
          </a:p>
        </p:txBody>
      </p:sp>
      <p:sp>
        <p:nvSpPr>
          <p:cNvPr id="3" name="Footer Placeholder 2">
            <a:extLst>
              <a:ext uri="{FF2B5EF4-FFF2-40B4-BE49-F238E27FC236}">
                <a16:creationId xmlns:a16="http://schemas.microsoft.com/office/drawing/2014/main" id="{9F81245A-1B2D-8AC7-5B50-4C390A000B6E}"/>
              </a:ext>
            </a:extLst>
          </p:cNvPr>
          <p:cNvSpPr>
            <a:spLocks noGrp="1"/>
          </p:cNvSpPr>
          <p:nvPr>
            <p:ph type="ftr" sz="quarter" idx="11"/>
          </p:nvPr>
        </p:nvSpPr>
        <p:spPr>
          <a:xfrm>
            <a:off x="2344804" y="6356350"/>
            <a:ext cx="5277980" cy="365125"/>
          </a:xfrm>
        </p:spPr>
        <p:txBody>
          <a:bodyPr/>
          <a:lstStyle/>
          <a:p>
            <a:r>
              <a:rPr lang="en-GB" dirty="0"/>
              <a:t>Kristelle Craven, Centre for Rehabilitation &amp; Ageing Research</a:t>
            </a:r>
          </a:p>
        </p:txBody>
      </p:sp>
      <p:sp>
        <p:nvSpPr>
          <p:cNvPr id="4" name="Text Placeholder 3">
            <a:extLst>
              <a:ext uri="{FF2B5EF4-FFF2-40B4-BE49-F238E27FC236}">
                <a16:creationId xmlns:a16="http://schemas.microsoft.com/office/drawing/2014/main" id="{3E0FEA96-FA7B-62D3-8139-71946CA24599}"/>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ED5D54FA-3E34-5E03-9B6E-EA17C2E2D445}"/>
              </a:ext>
            </a:extLst>
          </p:cNvPr>
          <p:cNvSpPr>
            <a:spLocks noGrp="1"/>
          </p:cNvSpPr>
          <p:nvPr>
            <p:ph type="dt" sz="half" idx="10"/>
          </p:nvPr>
        </p:nvSpPr>
        <p:spPr/>
        <p:txBody>
          <a:bodyPr/>
          <a:lstStyle/>
          <a:p>
            <a:r>
              <a:rPr lang="en-GB" dirty="0"/>
              <a:t>August, 2023</a:t>
            </a:r>
          </a:p>
        </p:txBody>
      </p:sp>
      <p:sp>
        <p:nvSpPr>
          <p:cNvPr id="7" name="Text Placeholder 6">
            <a:extLst>
              <a:ext uri="{FF2B5EF4-FFF2-40B4-BE49-F238E27FC236}">
                <a16:creationId xmlns:a16="http://schemas.microsoft.com/office/drawing/2014/main" id="{1C887BAB-CE5C-2626-5925-159D76F0708C}"/>
              </a:ext>
            </a:extLst>
          </p:cNvPr>
          <p:cNvSpPr>
            <a:spLocks noGrp="1"/>
          </p:cNvSpPr>
          <p:nvPr>
            <p:ph type="body" sz="quarter" idx="15"/>
          </p:nvPr>
        </p:nvSpPr>
        <p:spPr>
          <a:xfrm>
            <a:off x="479375" y="1409080"/>
            <a:ext cx="11507135" cy="627765"/>
          </a:xfrm>
        </p:spPr>
        <p:txBody>
          <a:bodyPr/>
          <a:lstStyle/>
          <a:p>
            <a:pPr>
              <a:lnSpc>
                <a:spcPct val="114000"/>
              </a:lnSpc>
              <a:spcAft>
                <a:spcPts val="1200"/>
              </a:spcAft>
            </a:pPr>
            <a:r>
              <a:rPr lang="en-US" sz="3200" b="0" dirty="0">
                <a:solidFill>
                  <a:schemeClr val="tx1"/>
                </a:solidFill>
              </a:rPr>
              <a:t>Based on each of the </a:t>
            </a:r>
            <a:r>
              <a:rPr lang="en-US" sz="3200" b="0" u="sng" dirty="0">
                <a:solidFill>
                  <a:schemeClr val="tx1"/>
                </a:solidFill>
              </a:rPr>
              <a:t>three</a:t>
            </a:r>
            <a:r>
              <a:rPr lang="en-US" sz="3200" b="0" dirty="0">
                <a:solidFill>
                  <a:schemeClr val="tx1"/>
                </a:solidFill>
              </a:rPr>
              <a:t> </a:t>
            </a:r>
            <a:r>
              <a:rPr lang="en-US" sz="3200" b="0" dirty="0" err="1">
                <a:solidFill>
                  <a:schemeClr val="tx1"/>
                </a:solidFill>
              </a:rPr>
              <a:t>behaviours</a:t>
            </a:r>
            <a:r>
              <a:rPr lang="en-US" sz="3200" b="0" dirty="0">
                <a:solidFill>
                  <a:schemeClr val="tx1"/>
                </a:solidFill>
              </a:rPr>
              <a:t>/environmental factors selected, which determinants should we target? Are there any you would like to add? [20 mins]</a:t>
            </a:r>
          </a:p>
          <a:p>
            <a:pPr>
              <a:lnSpc>
                <a:spcPct val="114000"/>
              </a:lnSpc>
              <a:spcAft>
                <a:spcPts val="1200"/>
              </a:spcAft>
            </a:pPr>
            <a:endParaRPr lang="en-US" sz="3600" b="0" dirty="0">
              <a:solidFill>
                <a:schemeClr val="tx1"/>
              </a:solidFill>
            </a:endParaRPr>
          </a:p>
        </p:txBody>
      </p:sp>
      <p:sp>
        <p:nvSpPr>
          <p:cNvPr id="8" name="Title 7">
            <a:extLst>
              <a:ext uri="{FF2B5EF4-FFF2-40B4-BE49-F238E27FC236}">
                <a16:creationId xmlns:a16="http://schemas.microsoft.com/office/drawing/2014/main" id="{CB3962A4-D8BB-7086-F7C4-9403C065B177}"/>
              </a:ext>
            </a:extLst>
          </p:cNvPr>
          <p:cNvSpPr>
            <a:spLocks noGrp="1"/>
          </p:cNvSpPr>
          <p:nvPr>
            <p:ph type="title"/>
          </p:nvPr>
        </p:nvSpPr>
        <p:spPr/>
        <p:txBody>
          <a:bodyPr/>
          <a:lstStyle/>
          <a:p>
            <a:r>
              <a:rPr lang="en-US" dirty="0"/>
              <a:t>Workshop task 1: Selection of determinants</a:t>
            </a:r>
          </a:p>
        </p:txBody>
      </p:sp>
      <p:sp>
        <p:nvSpPr>
          <p:cNvPr id="6" name="Rounded Rectangle 5">
            <a:extLst>
              <a:ext uri="{FF2B5EF4-FFF2-40B4-BE49-F238E27FC236}">
                <a16:creationId xmlns:a16="http://schemas.microsoft.com/office/drawing/2014/main" id="{D6C5C2B4-4ADB-AF67-A366-FFB5537118DA}"/>
              </a:ext>
            </a:extLst>
          </p:cNvPr>
          <p:cNvSpPr/>
          <p:nvPr/>
        </p:nvSpPr>
        <p:spPr>
          <a:xfrm>
            <a:off x="596024" y="3713771"/>
            <a:ext cx="10999952" cy="125579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tx1"/>
                </a:solidFill>
              </a:rPr>
              <a:t>A determinant is anything that influences a person’s </a:t>
            </a:r>
            <a:r>
              <a:rPr lang="en-US" sz="2400" b="1" dirty="0" err="1">
                <a:solidFill>
                  <a:schemeClr val="tx1"/>
                </a:solidFill>
              </a:rPr>
              <a:t>behaviour</a:t>
            </a:r>
            <a:r>
              <a:rPr lang="en-US" sz="2400" b="1" dirty="0">
                <a:solidFill>
                  <a:schemeClr val="tx1"/>
                </a:solidFill>
              </a:rPr>
              <a:t> (e.g., their knowledge) or the environmental conditions (e.g., workplace resources)</a:t>
            </a:r>
          </a:p>
        </p:txBody>
      </p:sp>
    </p:spTree>
    <p:extLst>
      <p:ext uri="{BB962C8B-B14F-4D97-AF65-F5344CB8AC3E}">
        <p14:creationId xmlns:p14="http://schemas.microsoft.com/office/powerpoint/2010/main" val="18314346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B2D4041-50EB-CCAC-8ACA-DC2198FB1B10}"/>
              </a:ext>
            </a:extLst>
          </p:cNvPr>
          <p:cNvSpPr>
            <a:spLocks noGrp="1"/>
          </p:cNvSpPr>
          <p:nvPr>
            <p:ph type="sldNum" sz="quarter" idx="12"/>
          </p:nvPr>
        </p:nvSpPr>
        <p:spPr/>
        <p:txBody>
          <a:bodyPr/>
          <a:lstStyle/>
          <a:p>
            <a:fld id="{CBBF530E-1875-46E6-901C-76683197A1B3}" type="slidenum">
              <a:rPr lang="en-GB" smtClean="0"/>
              <a:pPr/>
              <a:t>12</a:t>
            </a:fld>
            <a:endParaRPr lang="en-GB"/>
          </a:p>
        </p:txBody>
      </p:sp>
      <p:sp>
        <p:nvSpPr>
          <p:cNvPr id="3" name="Footer Placeholder 2">
            <a:extLst>
              <a:ext uri="{FF2B5EF4-FFF2-40B4-BE49-F238E27FC236}">
                <a16:creationId xmlns:a16="http://schemas.microsoft.com/office/drawing/2014/main" id="{677472E8-2D46-CAC5-2E3B-47B4ACFA222A}"/>
              </a:ext>
            </a:extLst>
          </p:cNvPr>
          <p:cNvSpPr>
            <a:spLocks noGrp="1"/>
          </p:cNvSpPr>
          <p:nvPr>
            <p:ph type="ftr" sz="quarter" idx="11"/>
          </p:nvPr>
        </p:nvSpPr>
        <p:spPr>
          <a:xfrm>
            <a:off x="2344804" y="6356350"/>
            <a:ext cx="4727948" cy="365125"/>
          </a:xfrm>
        </p:spPr>
        <p:txBody>
          <a:bodyPr/>
          <a:lstStyle/>
          <a:p>
            <a:r>
              <a:rPr lang="en-GB" dirty="0"/>
              <a:t>Kristelle Craven, Centre for Rehabilitation &amp; Ageing Research</a:t>
            </a:r>
          </a:p>
        </p:txBody>
      </p:sp>
      <p:sp>
        <p:nvSpPr>
          <p:cNvPr id="16" name="Text Placeholder 15">
            <a:extLst>
              <a:ext uri="{FF2B5EF4-FFF2-40B4-BE49-F238E27FC236}">
                <a16:creationId xmlns:a16="http://schemas.microsoft.com/office/drawing/2014/main" id="{4586034F-4655-0183-E79C-7BF2B3B3B681}"/>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DD815649-C3D2-9989-85E2-A2D099C042C3}"/>
              </a:ext>
            </a:extLst>
          </p:cNvPr>
          <p:cNvSpPr>
            <a:spLocks noGrp="1"/>
          </p:cNvSpPr>
          <p:nvPr>
            <p:ph type="dt" sz="half" idx="10"/>
          </p:nvPr>
        </p:nvSpPr>
        <p:spPr/>
        <p:txBody>
          <a:bodyPr/>
          <a:lstStyle/>
          <a:p>
            <a:r>
              <a:rPr lang="en-GB" dirty="0"/>
              <a:t>August, 2023</a:t>
            </a:r>
          </a:p>
        </p:txBody>
      </p:sp>
      <p:graphicFrame>
        <p:nvGraphicFramePr>
          <p:cNvPr id="17" name="Table 17">
            <a:extLst>
              <a:ext uri="{FF2B5EF4-FFF2-40B4-BE49-F238E27FC236}">
                <a16:creationId xmlns:a16="http://schemas.microsoft.com/office/drawing/2014/main" id="{53A09017-D3A2-CB5F-863E-2A52DCF1091F}"/>
              </a:ext>
            </a:extLst>
          </p:cNvPr>
          <p:cNvGraphicFramePr>
            <a:graphicFrameLocks noGrp="1"/>
          </p:cNvGraphicFramePr>
          <p:nvPr>
            <p:ph sz="quarter" idx="13"/>
            <p:extLst>
              <p:ext uri="{D42A27DB-BD31-4B8C-83A1-F6EECF244321}">
                <p14:modId xmlns:p14="http://schemas.microsoft.com/office/powerpoint/2010/main" val="1117696701"/>
              </p:ext>
            </p:extLst>
          </p:nvPr>
        </p:nvGraphicFramePr>
        <p:xfrm>
          <a:off x="480112" y="1238547"/>
          <a:ext cx="11256962" cy="4908844"/>
        </p:xfrm>
        <a:graphic>
          <a:graphicData uri="http://schemas.openxmlformats.org/drawingml/2006/table">
            <a:tbl>
              <a:tblPr firstRow="1" bandRow="1">
                <a:tableStyleId>{5C22544A-7EE6-4342-B048-85BDC9FD1C3A}</a:tableStyleId>
              </a:tblPr>
              <a:tblGrid>
                <a:gridCol w="5335873">
                  <a:extLst>
                    <a:ext uri="{9D8B030D-6E8A-4147-A177-3AD203B41FA5}">
                      <a16:colId xmlns:a16="http://schemas.microsoft.com/office/drawing/2014/main" val="379193545"/>
                    </a:ext>
                  </a:extLst>
                </a:gridCol>
                <a:gridCol w="5921089">
                  <a:extLst>
                    <a:ext uri="{9D8B030D-6E8A-4147-A177-3AD203B41FA5}">
                      <a16:colId xmlns:a16="http://schemas.microsoft.com/office/drawing/2014/main" val="1150057163"/>
                    </a:ext>
                  </a:extLst>
                </a:gridCol>
              </a:tblGrid>
              <a:tr h="373771">
                <a:tc>
                  <a:txBody>
                    <a:bodyPr/>
                    <a:lstStyle/>
                    <a:p>
                      <a:r>
                        <a:rPr lang="en-US" sz="1300" b="1" dirty="0"/>
                        <a:t>Determinant/s</a:t>
                      </a:r>
                    </a:p>
                  </a:txBody>
                  <a:tcPr/>
                </a:tc>
                <a:tc>
                  <a:txBody>
                    <a:bodyPr/>
                    <a:lstStyle/>
                    <a:p>
                      <a:r>
                        <a:rPr lang="en-US" sz="1300" dirty="0"/>
                        <a:t>Problematic </a:t>
                      </a:r>
                      <a:r>
                        <a:rPr lang="en-US" sz="1300" dirty="0" err="1"/>
                        <a:t>behaviours</a:t>
                      </a:r>
                      <a:r>
                        <a:rPr lang="en-US" sz="1300" dirty="0"/>
                        <a:t> or environmental factors</a:t>
                      </a:r>
                    </a:p>
                  </a:txBody>
                  <a:tcPr/>
                </a:tc>
                <a:extLst>
                  <a:ext uri="{0D108BD9-81ED-4DB2-BD59-A6C34878D82A}">
                    <a16:rowId xmlns:a16="http://schemas.microsoft.com/office/drawing/2014/main" val="3586484543"/>
                  </a:ext>
                </a:extLst>
              </a:tr>
              <a:tr h="373771">
                <a:tc>
                  <a:txBody>
                    <a:bodyPr/>
                    <a:lstStyle/>
                    <a:p>
                      <a:r>
                        <a:rPr lang="en-US" sz="1300" b="0" dirty="0"/>
                        <a:t>Employers lacked knowledge of stroke causes and impact</a:t>
                      </a:r>
                    </a:p>
                  </a:txBody>
                  <a:tcPr/>
                </a:tc>
                <a:tc>
                  <a:txBody>
                    <a:bodyPr/>
                    <a:lstStyle/>
                    <a:p>
                      <a:r>
                        <a:rPr lang="en-US" sz="1300" dirty="0"/>
                        <a:t>Employers under- and over-estimated stroke survivors’ abilities</a:t>
                      </a:r>
                    </a:p>
                  </a:txBody>
                  <a:tcPr/>
                </a:tc>
                <a:extLst>
                  <a:ext uri="{0D108BD9-81ED-4DB2-BD59-A6C34878D82A}">
                    <a16:rowId xmlns:a16="http://schemas.microsoft.com/office/drawing/2014/main" val="4219603878"/>
                  </a:ext>
                </a:extLst>
              </a:tr>
              <a:tr h="476744">
                <a:tc>
                  <a:txBody>
                    <a:bodyPr/>
                    <a:lstStyle/>
                    <a:p>
                      <a:r>
                        <a:rPr lang="en-US" sz="1300" b="0" dirty="0"/>
                        <a:t>Employers lacked knowledge of responsibilities according to legislation/</a:t>
                      </a:r>
                      <a:r>
                        <a:rPr lang="en-US" sz="1300" b="0" dirty="0" err="1"/>
                        <a:t>organisational</a:t>
                      </a:r>
                      <a:r>
                        <a:rPr lang="en-US" sz="1300" b="0" dirty="0"/>
                        <a:t> policy</a:t>
                      </a:r>
                    </a:p>
                  </a:txBody>
                  <a:tcPr/>
                </a:tc>
                <a:tc>
                  <a:txBody>
                    <a:bodyPr/>
                    <a:lstStyle/>
                    <a:p>
                      <a:r>
                        <a:rPr lang="en-US" sz="1300" b="0" dirty="0"/>
                        <a:t>E.g., Employer showed hesitation over accommodations to support stroke survivor</a:t>
                      </a:r>
                    </a:p>
                  </a:txBody>
                  <a:tcPr/>
                </a:tc>
                <a:extLst>
                  <a:ext uri="{0D108BD9-81ED-4DB2-BD59-A6C34878D82A}">
                    <a16:rowId xmlns:a16="http://schemas.microsoft.com/office/drawing/2014/main" val="4294383040"/>
                  </a:ext>
                </a:extLst>
              </a:tr>
              <a:tr h="476744">
                <a:tc>
                  <a:txBody>
                    <a:bodyPr/>
                    <a:lstStyle/>
                    <a:p>
                      <a:r>
                        <a:rPr lang="en-US" sz="1300" b="0" dirty="0"/>
                        <a:t>Employers lacked knowledge/skill for responding to challenging </a:t>
                      </a:r>
                      <a:r>
                        <a:rPr lang="en-US" sz="1300" b="0" dirty="0" err="1"/>
                        <a:t>behaviours</a:t>
                      </a:r>
                      <a:endParaRPr lang="en-US" sz="1300" b="0" dirty="0"/>
                    </a:p>
                  </a:txBody>
                  <a:tcPr/>
                </a:tc>
                <a:tc>
                  <a:txBody>
                    <a:bodyPr/>
                    <a:lstStyle/>
                    <a:p>
                      <a:r>
                        <a:rPr lang="en-US" sz="1300" b="0" dirty="0"/>
                        <a:t>E.g., Inadequate support given to stroke survivor with emotional lability and volatility</a:t>
                      </a:r>
                    </a:p>
                  </a:txBody>
                  <a:tcPr/>
                </a:tc>
                <a:extLst>
                  <a:ext uri="{0D108BD9-81ED-4DB2-BD59-A6C34878D82A}">
                    <a16:rowId xmlns:a16="http://schemas.microsoft.com/office/drawing/2014/main" val="3244346522"/>
                  </a:ext>
                </a:extLst>
              </a:tr>
              <a:tr h="476744">
                <a:tc>
                  <a:txBody>
                    <a:bodyPr/>
                    <a:lstStyle/>
                    <a:p>
                      <a:r>
                        <a:rPr lang="en-US" sz="1300" b="0" dirty="0"/>
                        <a:t>Employers lacked knowledge/skill for difficult conversations with stroke survivors</a:t>
                      </a:r>
                    </a:p>
                  </a:txBody>
                  <a:tcPr/>
                </a:tc>
                <a:tc>
                  <a:txBody>
                    <a:bodyPr/>
                    <a:lstStyle/>
                    <a:p>
                      <a:r>
                        <a:rPr lang="en-US" sz="1300" b="0" dirty="0"/>
                        <a:t>E.g., NHS OT had to carry out conversation instead</a:t>
                      </a:r>
                    </a:p>
                  </a:txBody>
                  <a:tcPr/>
                </a:tc>
                <a:extLst>
                  <a:ext uri="{0D108BD9-81ED-4DB2-BD59-A6C34878D82A}">
                    <a16:rowId xmlns:a16="http://schemas.microsoft.com/office/drawing/2014/main" val="3589724699"/>
                  </a:ext>
                </a:extLst>
              </a:tr>
              <a:tr h="476744">
                <a:tc>
                  <a:txBody>
                    <a:bodyPr/>
                    <a:lstStyle/>
                    <a:p>
                      <a:r>
                        <a:rPr lang="en-US" sz="1300" b="0" dirty="0"/>
                        <a:t>Employers and stroke survivors not aware of importance of staying in touch</a:t>
                      </a:r>
                    </a:p>
                  </a:txBody>
                  <a:tcPr/>
                </a:tc>
                <a:tc>
                  <a:txBody>
                    <a:bodyPr/>
                    <a:lstStyle/>
                    <a:p>
                      <a:r>
                        <a:rPr lang="en-US" sz="1300" b="0"/>
                        <a:t>E.g., Stroke survivor not kept informed of return-to-work plans, line manager (another case) stressed due to lack of engagement from stroke survivor</a:t>
                      </a:r>
                      <a:endParaRPr lang="en-US" sz="1300" b="0" dirty="0"/>
                    </a:p>
                  </a:txBody>
                  <a:tcPr/>
                </a:tc>
                <a:extLst>
                  <a:ext uri="{0D108BD9-81ED-4DB2-BD59-A6C34878D82A}">
                    <a16:rowId xmlns:a16="http://schemas.microsoft.com/office/drawing/2014/main" val="2493006156"/>
                  </a:ext>
                </a:extLst>
              </a:tr>
              <a:tr h="476744">
                <a:tc>
                  <a:txBody>
                    <a:bodyPr/>
                    <a:lstStyle/>
                    <a:p>
                      <a:r>
                        <a:rPr lang="en-US" sz="1300" b="0" dirty="0"/>
                        <a:t>Co-workers did not understand or have empathy for stroke survivor and their residual limitations</a:t>
                      </a:r>
                    </a:p>
                  </a:txBody>
                  <a:tcPr/>
                </a:tc>
                <a:tc>
                  <a:txBody>
                    <a:bodyPr/>
                    <a:lstStyle/>
                    <a:p>
                      <a:r>
                        <a:rPr lang="en-US" sz="1300" b="0"/>
                        <a:t>Co-workers made negative comments and showed frustration with stroke survivors</a:t>
                      </a:r>
                      <a:endParaRPr lang="en-US" sz="1300" b="0" dirty="0"/>
                    </a:p>
                  </a:txBody>
                  <a:tcPr/>
                </a:tc>
                <a:extLst>
                  <a:ext uri="{0D108BD9-81ED-4DB2-BD59-A6C34878D82A}">
                    <a16:rowId xmlns:a16="http://schemas.microsoft.com/office/drawing/2014/main" val="1862654029"/>
                  </a:ext>
                </a:extLst>
              </a:tr>
              <a:tr h="373771">
                <a:tc>
                  <a:txBody>
                    <a:bodyPr/>
                    <a:lstStyle/>
                    <a:p>
                      <a:r>
                        <a:rPr lang="en-US" sz="1300" b="0" dirty="0"/>
                        <a:t>Stroke survivors feared highlighting limitations to employer</a:t>
                      </a:r>
                    </a:p>
                  </a:txBody>
                  <a:tcPr/>
                </a:tc>
                <a:tc>
                  <a:txBody>
                    <a:bodyPr/>
                    <a:lstStyle/>
                    <a:p>
                      <a:r>
                        <a:rPr lang="en-US" sz="1300" b="0" dirty="0"/>
                        <a:t>Stroke survivor did not disclose needs to employer</a:t>
                      </a:r>
                    </a:p>
                  </a:txBody>
                  <a:tcPr/>
                </a:tc>
                <a:extLst>
                  <a:ext uri="{0D108BD9-81ED-4DB2-BD59-A6C34878D82A}">
                    <a16:rowId xmlns:a16="http://schemas.microsoft.com/office/drawing/2014/main" val="2221398022"/>
                  </a:ext>
                </a:extLst>
              </a:tr>
              <a:tr h="476744">
                <a:tc>
                  <a:txBody>
                    <a:bodyPr/>
                    <a:lstStyle/>
                    <a:p>
                      <a:r>
                        <a:rPr lang="en-US" sz="1300" b="0" dirty="0"/>
                        <a:t>Stroke survivors’ personal motivation to return to work (e.g., financial pressure)</a:t>
                      </a:r>
                    </a:p>
                  </a:txBody>
                  <a:tcPr/>
                </a:tc>
                <a:tc>
                  <a:txBody>
                    <a:bodyPr/>
                    <a:lstStyle/>
                    <a:p>
                      <a:r>
                        <a:rPr lang="en-US" sz="1300" b="0" dirty="0"/>
                        <a:t>Stroke survivor rushed to return to work too soon</a:t>
                      </a:r>
                    </a:p>
                  </a:txBody>
                  <a:tcPr/>
                </a:tc>
                <a:extLst>
                  <a:ext uri="{0D108BD9-81ED-4DB2-BD59-A6C34878D82A}">
                    <a16:rowId xmlns:a16="http://schemas.microsoft.com/office/drawing/2014/main" val="2026150893"/>
                  </a:ext>
                </a:extLst>
              </a:tr>
              <a:tr h="476744">
                <a:tc>
                  <a:txBody>
                    <a:bodyPr/>
                    <a:lstStyle/>
                    <a:p>
                      <a:r>
                        <a:rPr lang="en-US" sz="1300" b="0" dirty="0"/>
                        <a:t>Changes within </a:t>
                      </a:r>
                      <a:r>
                        <a:rPr lang="en-US" sz="1300" b="0" dirty="0" err="1"/>
                        <a:t>organisation</a:t>
                      </a:r>
                      <a:r>
                        <a:rPr lang="en-US" sz="1300" b="0" dirty="0"/>
                        <a:t> during stroke survivor’s absence</a:t>
                      </a:r>
                    </a:p>
                  </a:txBody>
                  <a:tcPr/>
                </a:tc>
                <a:tc>
                  <a:txBody>
                    <a:bodyPr/>
                    <a:lstStyle/>
                    <a:p>
                      <a:r>
                        <a:rPr lang="en-GB" sz="1300" b="0" dirty="0">
                          <a:effectLst/>
                          <a:ea typeface="Calibri" panose="020F0502020204030204" pitchFamily="34" charset="0"/>
                          <a:cs typeface="Times New Roman" panose="02020603050405020304" pitchFamily="18" charset="0"/>
                        </a:rPr>
                        <a:t>Stroke survivors had to return to work in unsuitable, alternative roles, or a new worksite location</a:t>
                      </a:r>
                      <a:endParaRPr lang="en-US" sz="1300" b="0" dirty="0"/>
                    </a:p>
                  </a:txBody>
                  <a:tcPr/>
                </a:tc>
                <a:extLst>
                  <a:ext uri="{0D108BD9-81ED-4DB2-BD59-A6C34878D82A}">
                    <a16:rowId xmlns:a16="http://schemas.microsoft.com/office/drawing/2014/main" val="3072504918"/>
                  </a:ext>
                </a:extLst>
              </a:tr>
              <a:tr h="373771">
                <a:tc>
                  <a:txBody>
                    <a:bodyPr/>
                    <a:lstStyle/>
                    <a:p>
                      <a:r>
                        <a:rPr lang="en-US" sz="1300" b="0" dirty="0"/>
                        <a:t>COVID-19 (e.g., new working practices)</a:t>
                      </a:r>
                    </a:p>
                  </a:txBody>
                  <a:tcPr/>
                </a:tc>
                <a:tc>
                  <a:txBody>
                    <a:bodyPr/>
                    <a:lstStyle/>
                    <a:p>
                      <a:r>
                        <a:rPr lang="en-US" sz="1300" dirty="0"/>
                        <a:t>Short staffing, meetings all online</a:t>
                      </a:r>
                    </a:p>
                  </a:txBody>
                  <a:tcPr/>
                </a:tc>
                <a:extLst>
                  <a:ext uri="{0D108BD9-81ED-4DB2-BD59-A6C34878D82A}">
                    <a16:rowId xmlns:a16="http://schemas.microsoft.com/office/drawing/2014/main" val="1470055393"/>
                  </a:ext>
                </a:extLst>
              </a:tr>
            </a:tbl>
          </a:graphicData>
        </a:graphic>
      </p:graphicFrame>
      <p:sp>
        <p:nvSpPr>
          <p:cNvPr id="14" name="Title 13">
            <a:extLst>
              <a:ext uri="{FF2B5EF4-FFF2-40B4-BE49-F238E27FC236}">
                <a16:creationId xmlns:a16="http://schemas.microsoft.com/office/drawing/2014/main" id="{046646BC-63CE-64FB-97DE-58066FBE2E2D}"/>
              </a:ext>
            </a:extLst>
          </p:cNvPr>
          <p:cNvSpPr>
            <a:spLocks noGrp="1"/>
          </p:cNvSpPr>
          <p:nvPr>
            <p:ph type="title"/>
          </p:nvPr>
        </p:nvSpPr>
        <p:spPr/>
        <p:txBody>
          <a:bodyPr/>
          <a:lstStyle/>
          <a:p>
            <a:r>
              <a:rPr lang="en-US" dirty="0"/>
              <a:t>Workshop task 1: Selection of determinants</a:t>
            </a:r>
          </a:p>
        </p:txBody>
      </p:sp>
    </p:spTree>
    <p:extLst>
      <p:ext uri="{BB962C8B-B14F-4D97-AF65-F5344CB8AC3E}">
        <p14:creationId xmlns:p14="http://schemas.microsoft.com/office/powerpoint/2010/main" val="27023939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77A8875-04D8-C904-1C1F-2BC575F0A446}"/>
              </a:ext>
            </a:extLst>
          </p:cNvPr>
          <p:cNvSpPr>
            <a:spLocks noGrp="1"/>
          </p:cNvSpPr>
          <p:nvPr>
            <p:ph type="sldNum" sz="quarter" idx="12"/>
          </p:nvPr>
        </p:nvSpPr>
        <p:spPr/>
        <p:txBody>
          <a:bodyPr/>
          <a:lstStyle/>
          <a:p>
            <a:fld id="{CBBF530E-1875-46E6-901C-76683197A1B3}" type="slidenum">
              <a:rPr lang="en-GB" smtClean="0"/>
              <a:pPr/>
              <a:t>13</a:t>
            </a:fld>
            <a:endParaRPr lang="en-GB"/>
          </a:p>
        </p:txBody>
      </p:sp>
      <p:sp>
        <p:nvSpPr>
          <p:cNvPr id="3" name="Footer Placeholder 2">
            <a:extLst>
              <a:ext uri="{FF2B5EF4-FFF2-40B4-BE49-F238E27FC236}">
                <a16:creationId xmlns:a16="http://schemas.microsoft.com/office/drawing/2014/main" id="{ACDD2FA1-B477-580B-7892-9D02F4300656}"/>
              </a:ext>
            </a:extLst>
          </p:cNvPr>
          <p:cNvSpPr>
            <a:spLocks noGrp="1"/>
          </p:cNvSpPr>
          <p:nvPr>
            <p:ph type="ftr" sz="quarter" idx="11"/>
          </p:nvPr>
        </p:nvSpPr>
        <p:spPr>
          <a:xfrm>
            <a:off x="2344804" y="6356350"/>
            <a:ext cx="5813036" cy="365125"/>
          </a:xfrm>
        </p:spPr>
        <p:txBody>
          <a:bodyPr/>
          <a:lstStyle/>
          <a:p>
            <a:r>
              <a:rPr lang="en-GB" dirty="0"/>
              <a:t>Kristelle Craven, Centre for Rehabilitation &amp; Ageing Research</a:t>
            </a:r>
          </a:p>
        </p:txBody>
      </p:sp>
      <p:sp>
        <p:nvSpPr>
          <p:cNvPr id="4" name="Text Placeholder 3">
            <a:extLst>
              <a:ext uri="{FF2B5EF4-FFF2-40B4-BE49-F238E27FC236}">
                <a16:creationId xmlns:a16="http://schemas.microsoft.com/office/drawing/2014/main" id="{9E2FDA9B-51F5-23D2-1386-016011A321C3}"/>
              </a:ext>
            </a:extLst>
          </p:cNvPr>
          <p:cNvSpPr>
            <a:spLocks noGrp="1"/>
          </p:cNvSpPr>
          <p:nvPr>
            <p:ph type="body" sz="quarter" idx="18"/>
          </p:nvPr>
        </p:nvSpPr>
        <p:spPr/>
        <p:txBody>
          <a:bodyPr/>
          <a:lstStyle/>
          <a:p>
            <a:endParaRPr lang="en-US"/>
          </a:p>
        </p:txBody>
      </p:sp>
      <p:sp>
        <p:nvSpPr>
          <p:cNvPr id="5" name="Date Placeholder 4">
            <a:extLst>
              <a:ext uri="{FF2B5EF4-FFF2-40B4-BE49-F238E27FC236}">
                <a16:creationId xmlns:a16="http://schemas.microsoft.com/office/drawing/2014/main" id="{B2C366E4-B5C9-2AFE-A627-B86A668C77CC}"/>
              </a:ext>
            </a:extLst>
          </p:cNvPr>
          <p:cNvSpPr>
            <a:spLocks noGrp="1"/>
          </p:cNvSpPr>
          <p:nvPr>
            <p:ph type="dt" sz="half" idx="10"/>
          </p:nvPr>
        </p:nvSpPr>
        <p:spPr/>
        <p:txBody>
          <a:bodyPr/>
          <a:lstStyle/>
          <a:p>
            <a:r>
              <a:rPr lang="en-GB" dirty="0"/>
              <a:t>August, 2023</a:t>
            </a:r>
          </a:p>
        </p:txBody>
      </p:sp>
      <p:sp>
        <p:nvSpPr>
          <p:cNvPr id="6" name="Content Placeholder 5">
            <a:extLst>
              <a:ext uri="{FF2B5EF4-FFF2-40B4-BE49-F238E27FC236}">
                <a16:creationId xmlns:a16="http://schemas.microsoft.com/office/drawing/2014/main" id="{23DFFF90-D055-4657-9A9C-DF255EC8312A}"/>
              </a:ext>
            </a:extLst>
          </p:cNvPr>
          <p:cNvSpPr>
            <a:spLocks noGrp="1"/>
          </p:cNvSpPr>
          <p:nvPr>
            <p:ph sz="quarter" idx="13"/>
          </p:nvPr>
        </p:nvSpPr>
        <p:spPr>
          <a:xfrm>
            <a:off x="479375" y="1495185"/>
            <a:ext cx="11257699" cy="4395568"/>
          </a:xfrm>
        </p:spPr>
        <p:txBody>
          <a:bodyPr/>
          <a:lstStyle/>
          <a:p>
            <a:pPr marL="0" indent="0">
              <a:buNone/>
            </a:pPr>
            <a:r>
              <a:rPr lang="en-US" sz="3200" dirty="0"/>
              <a:t>Decide on one goal per </a:t>
            </a:r>
            <a:r>
              <a:rPr lang="en-US" sz="3200" dirty="0" err="1"/>
              <a:t>behaviour</a:t>
            </a:r>
            <a:r>
              <a:rPr lang="en-US" sz="3200" dirty="0"/>
              <a:t>/environmental factor selected, i.e., </a:t>
            </a:r>
            <a:r>
              <a:rPr lang="en-US" sz="3200" b="1" i="1" dirty="0"/>
              <a:t>what </a:t>
            </a:r>
            <a:r>
              <a:rPr lang="en-US" sz="3200" b="1" dirty="0"/>
              <a:t>will change for </a:t>
            </a:r>
            <a:r>
              <a:rPr lang="en-US" sz="3200" b="1" i="1" dirty="0"/>
              <a:t>whom, </a:t>
            </a:r>
            <a:r>
              <a:rPr lang="en-US" sz="3200" b="1" dirty="0"/>
              <a:t>by </a:t>
            </a:r>
            <a:r>
              <a:rPr lang="en-US" sz="3200" b="1" i="1" dirty="0"/>
              <a:t>how much, </a:t>
            </a:r>
            <a:r>
              <a:rPr lang="en-US" sz="3200" b="1" dirty="0"/>
              <a:t>over what </a:t>
            </a:r>
            <a:r>
              <a:rPr lang="en-US" sz="3200" b="1" i="1" dirty="0"/>
              <a:t>time?</a:t>
            </a:r>
          </a:p>
          <a:p>
            <a:pPr marL="0" indent="0">
              <a:buNone/>
            </a:pPr>
            <a:endParaRPr lang="en-US" sz="3200" b="1" i="1" dirty="0"/>
          </a:p>
          <a:p>
            <a:pPr marL="0" indent="0">
              <a:buNone/>
            </a:pPr>
            <a:r>
              <a:rPr lang="en-US" sz="3200" dirty="0"/>
              <a:t>(open discussion in breakout rooms [one goal per group] – 10 mins, then feed back to rest of group [10 mins])</a:t>
            </a:r>
          </a:p>
          <a:p>
            <a:pPr marL="0" indent="0">
              <a:buNone/>
            </a:pPr>
            <a:endParaRPr lang="en-US" sz="3200" dirty="0"/>
          </a:p>
          <a:p>
            <a:pPr marL="0" indent="0">
              <a:buNone/>
            </a:pPr>
            <a:r>
              <a:rPr lang="en-US" sz="3200" dirty="0"/>
              <a:t>[Total: 20 mins]</a:t>
            </a:r>
          </a:p>
        </p:txBody>
      </p:sp>
      <p:sp>
        <p:nvSpPr>
          <p:cNvPr id="7" name="Title 6">
            <a:extLst>
              <a:ext uri="{FF2B5EF4-FFF2-40B4-BE49-F238E27FC236}">
                <a16:creationId xmlns:a16="http://schemas.microsoft.com/office/drawing/2014/main" id="{1F0A66FF-9453-2A8E-B1A2-0E56D4DE4E2F}"/>
              </a:ext>
            </a:extLst>
          </p:cNvPr>
          <p:cNvSpPr>
            <a:spLocks noGrp="1"/>
          </p:cNvSpPr>
          <p:nvPr>
            <p:ph type="title"/>
          </p:nvPr>
        </p:nvSpPr>
        <p:spPr/>
        <p:txBody>
          <a:bodyPr/>
          <a:lstStyle/>
          <a:p>
            <a:r>
              <a:rPr lang="en-US" dirty="0"/>
              <a:t>Workshop task 2 (Deciding the goals of the toolkit)</a:t>
            </a:r>
          </a:p>
        </p:txBody>
      </p:sp>
    </p:spTree>
    <p:extLst>
      <p:ext uri="{BB962C8B-B14F-4D97-AF65-F5344CB8AC3E}">
        <p14:creationId xmlns:p14="http://schemas.microsoft.com/office/powerpoint/2010/main" val="14342308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514D6-A9AE-A248-8E7E-71BB9381D892}"/>
              </a:ext>
            </a:extLst>
          </p:cNvPr>
          <p:cNvSpPr>
            <a:spLocks noGrp="1"/>
          </p:cNvSpPr>
          <p:nvPr>
            <p:ph type="ctrTitle"/>
          </p:nvPr>
        </p:nvSpPr>
        <p:spPr>
          <a:xfrm>
            <a:off x="2031790" y="243840"/>
            <a:ext cx="8128420" cy="4610390"/>
          </a:xfrm>
        </p:spPr>
        <p:txBody>
          <a:bodyPr/>
          <a:lstStyle/>
          <a:p>
            <a:r>
              <a:rPr lang="en-US" dirty="0"/>
              <a:t>Thank you </a:t>
            </a:r>
            <a:br>
              <a:rPr lang="en-US" dirty="0"/>
            </a:br>
            <a:r>
              <a:rPr lang="en-US" dirty="0"/>
              <a:t>for taking part!</a:t>
            </a:r>
            <a:br>
              <a:rPr lang="en-US" dirty="0"/>
            </a:br>
            <a:br>
              <a:rPr lang="en-US" dirty="0"/>
            </a:br>
            <a:br>
              <a:rPr lang="en-US" dirty="0"/>
            </a:br>
            <a:endParaRPr lang="en-US" b="0" dirty="0"/>
          </a:p>
        </p:txBody>
      </p:sp>
      <p:sp>
        <p:nvSpPr>
          <p:cNvPr id="5" name="TextBox 4">
            <a:extLst>
              <a:ext uri="{FF2B5EF4-FFF2-40B4-BE49-F238E27FC236}">
                <a16:creationId xmlns:a16="http://schemas.microsoft.com/office/drawing/2014/main" id="{47988B4E-B520-CE6D-4FBF-8ED7F8695144}"/>
              </a:ext>
            </a:extLst>
          </p:cNvPr>
          <p:cNvSpPr txBox="1"/>
          <p:nvPr/>
        </p:nvSpPr>
        <p:spPr>
          <a:xfrm>
            <a:off x="3981391" y="2433857"/>
            <a:ext cx="4571180" cy="1631216"/>
          </a:xfrm>
          <a:prstGeom prst="rect">
            <a:avLst/>
          </a:prstGeom>
          <a:noFill/>
        </p:spPr>
        <p:txBody>
          <a:bodyPr wrap="square" rtlCol="0">
            <a:spAutoFit/>
          </a:bodyPr>
          <a:lstStyle/>
          <a:p>
            <a:r>
              <a:rPr lang="en-US" sz="2000" b="0" dirty="0">
                <a:solidFill>
                  <a:schemeClr val="bg1"/>
                </a:solidFill>
              </a:rPr>
              <a:t>If you have anything additional you would like to tell us or ask about, please email: Kristelle.craven1@nottingham.ac.uk</a:t>
            </a:r>
          </a:p>
          <a:p>
            <a:r>
              <a:rPr lang="en-US" sz="2000" b="0" dirty="0">
                <a:solidFill>
                  <a:schemeClr val="bg1"/>
                </a:solidFill>
              </a:rPr>
              <a:t>@</a:t>
            </a:r>
            <a:r>
              <a:rPr lang="en-US" sz="2000" b="0" dirty="0" err="1">
                <a:solidFill>
                  <a:schemeClr val="bg1"/>
                </a:solidFill>
              </a:rPr>
              <a:t>CravenKristelle</a:t>
            </a:r>
            <a:endParaRPr lang="en-US" sz="2000" dirty="0">
              <a:solidFill>
                <a:schemeClr val="bg1"/>
              </a:solidFill>
            </a:endParaRPr>
          </a:p>
        </p:txBody>
      </p:sp>
    </p:spTree>
    <p:extLst>
      <p:ext uri="{BB962C8B-B14F-4D97-AF65-F5344CB8AC3E}">
        <p14:creationId xmlns:p14="http://schemas.microsoft.com/office/powerpoint/2010/main" val="1422394523"/>
      </p:ext>
    </p:extLst>
  </p:cSld>
  <p:clrMapOvr>
    <a:masterClrMapping/>
  </p:clrMapOvr>
</p:sld>
</file>

<file path=ppt/theme/theme1.xml><?xml version="1.0" encoding="utf-8"?>
<a:theme xmlns:a="http://schemas.openxmlformats.org/drawingml/2006/main" name="Office Theme">
  <a:themeElements>
    <a:clrScheme name="University of Nottingham">
      <a:dk1>
        <a:srgbClr val="000000"/>
      </a:dk1>
      <a:lt1>
        <a:srgbClr val="FFFFFF"/>
      </a:lt1>
      <a:dk2>
        <a:srgbClr val="4A4A49"/>
      </a:dk2>
      <a:lt2>
        <a:srgbClr val="92928E"/>
      </a:lt2>
      <a:accent1>
        <a:srgbClr val="009BBD"/>
      </a:accent1>
      <a:accent2>
        <a:srgbClr val="007DA8"/>
      </a:accent2>
      <a:accent3>
        <a:srgbClr val="005697"/>
      </a:accent3>
      <a:accent4>
        <a:srgbClr val="1B2A6B"/>
      </a:accent4>
      <a:accent5>
        <a:srgbClr val="191A4F"/>
      </a:accent5>
      <a:accent6>
        <a:srgbClr val="E52F6D"/>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4391EDCFC911F45A9DD8B1389DBAE73" ma:contentTypeVersion="19" ma:contentTypeDescription="Create a new document." ma:contentTypeScope="" ma:versionID="c7bfebefbdf8488fded084c1d1b8d4e1">
  <xsd:schema xmlns:xsd="http://www.w3.org/2001/XMLSchema" xmlns:xs="http://www.w3.org/2001/XMLSchema" xmlns:p="http://schemas.microsoft.com/office/2006/metadata/properties" xmlns:ns2="16640679-8aa6-4262-947d-54cfc3df5a39" xmlns:ns3="c9a8d30e-3eb0-4167-b686-5fd4d1de55fa" targetNamespace="http://schemas.microsoft.com/office/2006/metadata/properties" ma:root="true" ma:fieldsID="9d369873c21424022757cd6027956e38" ns2:_="" ns3:_="">
    <xsd:import namespace="16640679-8aa6-4262-947d-54cfc3df5a39"/>
    <xsd:import namespace="c9a8d30e-3eb0-4167-b686-5fd4d1de55f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6640679-8aa6-4262-947d-54cfc3df5a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76624216-d583-4636-a04d-17921d6eaf6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9a8d30e-3eb0-4167-b686-5fd4d1de55f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14155df0-2a5e-4291-af6d-612008b03141}" ma:internalName="TaxCatchAll" ma:showField="CatchAllData" ma:web="c9a8d30e-3eb0-4167-b686-5fd4d1de55f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c9a8d30e-3eb0-4167-b686-5fd4d1de55fa">
      <UserInfo>
        <DisplayName>Elliot Hocknull</DisplayName>
        <AccountId>113</AccountId>
        <AccountType/>
      </UserInfo>
      <UserInfo>
        <DisplayName>Dawn Beatson (staff)</DisplayName>
        <AccountId>43</AccountId>
        <AccountType/>
      </UserInfo>
      <UserInfo>
        <DisplayName>Michael Slade</DisplayName>
        <AccountId>6</AccountId>
        <AccountType/>
      </UserInfo>
      <UserInfo>
        <DisplayName>Na Han (staff)</DisplayName>
        <AccountId>22</AccountId>
        <AccountType/>
      </UserInfo>
      <UserInfo>
        <DisplayName>SharingLinks.568d92fe-715a-4d2e-a841-95a5b2b861a8.OrganizationView.a420a648-1a2a-4772-a058-0b3629b0a11e</DisplayName>
        <AccountId>17</AccountId>
        <AccountType/>
      </UserInfo>
      <UserInfo>
        <DisplayName>Una Lilley (staff)</DisplayName>
        <AccountId>6365</AccountId>
        <AccountType/>
      </UserInfo>
    </SharedWithUsers>
    <TaxCatchAll xmlns="c9a8d30e-3eb0-4167-b686-5fd4d1de55fa" xsi:nil="true"/>
    <lcf76f155ced4ddcb4097134ff3c332f xmlns="16640679-8aa6-4262-947d-54cfc3df5a3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F2B19F1-7180-49D0-A3F7-A5B98EF2F879}">
  <ds:schemaRefs>
    <ds:schemaRef ds:uri="http://schemas.microsoft.com/sharepoint/v3/contenttype/forms"/>
  </ds:schemaRefs>
</ds:datastoreItem>
</file>

<file path=customXml/itemProps2.xml><?xml version="1.0" encoding="utf-8"?>
<ds:datastoreItem xmlns:ds="http://schemas.openxmlformats.org/officeDocument/2006/customXml" ds:itemID="{53508120-CFC8-4B76-8FB0-3C01ED529F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6640679-8aa6-4262-947d-54cfc3df5a39"/>
    <ds:schemaRef ds:uri="c9a8d30e-3eb0-4167-b686-5fd4d1de55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DC6309B-1C52-4FD6-94A2-0113722346F5}">
  <ds:schemaRefs>
    <ds:schemaRef ds:uri="http://schemas.microsoft.com/office/2006/metadata/properties"/>
    <ds:schemaRef ds:uri="http://purl.org/dc/elements/1.1/"/>
    <ds:schemaRef ds:uri="http://schemas.microsoft.com/office/2006/documentManagement/types"/>
    <ds:schemaRef ds:uri="http://schemas.openxmlformats.org/package/2006/metadata/core-properties"/>
    <ds:schemaRef ds:uri="http://purl.org/dc/dcmitype/"/>
    <ds:schemaRef ds:uri="http://purl.org/dc/terms/"/>
    <ds:schemaRef ds:uri="http://schemas.microsoft.com/office/infopath/2007/PartnerControls"/>
    <ds:schemaRef ds:uri="c9a8d30e-3eb0-4167-b686-5fd4d1de55fa"/>
    <ds:schemaRef ds:uri="16640679-8aa6-4262-947d-54cfc3df5a39"/>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5578</TotalTime>
  <Words>1351</Words>
  <Application>Microsoft Macintosh PowerPoint</Application>
  <PresentationFormat>Widescreen</PresentationFormat>
  <Paragraphs>179</Paragraphs>
  <Slides>14</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Georgia</vt:lpstr>
      <vt:lpstr>Times New Roman</vt:lpstr>
      <vt:lpstr>Wingdings</vt:lpstr>
      <vt:lpstr>Office Theme</vt:lpstr>
      <vt:lpstr>Co-design of a return-to-work toolkit for employers and stroke survivors</vt:lpstr>
      <vt:lpstr>Session agenda</vt:lpstr>
      <vt:lpstr>Introductions [15 mins]</vt:lpstr>
      <vt:lpstr>Project rationale and aim</vt:lpstr>
      <vt:lpstr>Needs assessment: Results (statistical analyses) </vt:lpstr>
      <vt:lpstr>Problematic behaviours of employers</vt:lpstr>
      <vt:lpstr>Problematic behaviours of other stakeholders</vt:lpstr>
      <vt:lpstr>Environmental conditions</vt:lpstr>
      <vt:lpstr>Workshop task 1 (Selecting priority areas)</vt:lpstr>
      <vt:lpstr>Workshop task 1 (Selecting priority areas)</vt:lpstr>
      <vt:lpstr>Workshop task 1: Selection of determinants</vt:lpstr>
      <vt:lpstr>Workshop task 1: Selection of determinants</vt:lpstr>
      <vt:lpstr>Workshop task 2 (Deciding the goals of the toolkit)</vt:lpstr>
      <vt:lpstr>Thank you  for taking part!   </vt:lpstr>
    </vt:vector>
  </TitlesOfParts>
  <Company>University of Nottingham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Teri Browett</dc:creator>
  <cp:lastModifiedBy>Kristelle Craven</cp:lastModifiedBy>
  <cp:revision>210</cp:revision>
  <cp:lastPrinted>2019-11-06T14:12:58Z</cp:lastPrinted>
  <dcterms:created xsi:type="dcterms:W3CDTF">2019-02-06T16:40:25Z</dcterms:created>
  <dcterms:modified xsi:type="dcterms:W3CDTF">2025-02-13T16:23:10Z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0x01010024391EDCFC911F45A9DD8B1389DBAE73</vt:lpwstr>
  </property>
  <property fmtid="{D5CDD505-2E9C-101B-9397-08002B2CF9AE}" pid="3" name="Order">
    <vt:r8>4688300</vt:r8>
  </property>
  <property fmtid="{D5CDD505-2E9C-101B-9397-08002B2CF9AE}" pid="4" name="ComplianceAssetId">
    <vt:lpwstr/>
  </property>
  <property fmtid="{D5CDD505-2E9C-101B-9397-08002B2CF9AE}" pid="5" name="MediaServiceImageTags">
    <vt:lpwstr/>
  </property>
</Properties>
</file>