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18"/>
  </p:notesMasterIdLst>
  <p:handoutMasterIdLst>
    <p:handoutMasterId r:id="rId19"/>
  </p:handoutMasterIdLst>
  <p:sldIdLst>
    <p:sldId id="394" r:id="rId5"/>
    <p:sldId id="402" r:id="rId6"/>
    <p:sldId id="385" r:id="rId7"/>
    <p:sldId id="417" r:id="rId8"/>
    <p:sldId id="414" r:id="rId9"/>
    <p:sldId id="425" r:id="rId10"/>
    <p:sldId id="416" r:id="rId11"/>
    <p:sldId id="427" r:id="rId12"/>
    <p:sldId id="428" r:id="rId13"/>
    <p:sldId id="419" r:id="rId14"/>
    <p:sldId id="426" r:id="rId15"/>
    <p:sldId id="422" r:id="rId16"/>
    <p:sldId id="288"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How To Use" id="{59DC7A46-0650-F346-85BA-CBD8695D50F3}">
          <p14:sldIdLst/>
        </p14:section>
        <p14:section name="Title slides" id="{40E0B22D-E7B1-427C-A099-0F753BE7F146}">
          <p14:sldIdLst/>
        </p14:section>
        <p14:section name="Divider slides" id="{78E251D3-DC5E-4B4A-A6B4-4A4589DFF5DC}">
          <p14:sldIdLst>
            <p14:sldId id="394"/>
          </p14:sldIdLst>
        </p14:section>
        <p14:section name="Content slides" id="{E4CE66D5-51B2-4221-BDE9-EB6FBEC7E7C7}">
          <p14:sldIdLst>
            <p14:sldId id="402"/>
            <p14:sldId id="385"/>
            <p14:sldId id="417"/>
            <p14:sldId id="414"/>
            <p14:sldId id="425"/>
            <p14:sldId id="416"/>
            <p14:sldId id="427"/>
            <p14:sldId id="428"/>
            <p14:sldId id="419"/>
            <p14:sldId id="426"/>
            <p14:sldId id="422"/>
            <p14:sldId id="288"/>
          </p14:sldIdLst>
        </p14:section>
        <p14:section name="End slide" id="{25243ED0-1CFE-497A-9F6C-FBC3ECF0C538}">
          <p14:sldIdLst/>
        </p14:section>
        <p14:section name="Useful Objects" id="{5370DAAF-79BA-DE48-9C93-E68413160B1F}">
          <p14:sldIdLst/>
        </p14:section>
      </p14:sectionLst>
    </p:ext>
    <p:ext uri="{EFAFB233-063F-42B5-8137-9DF3F51BA10A}">
      <p15:sldGuideLst xmlns:p15="http://schemas.microsoft.com/office/powerpoint/2012/main">
        <p15:guide id="1" orient="horz" pos="2205" userDrawn="1">
          <p15:clr>
            <a:srgbClr val="A4A3A4"/>
          </p15:clr>
        </p15:guide>
        <p15:guide id="2" pos="3840" userDrawn="1">
          <p15:clr>
            <a:srgbClr val="A4A3A4"/>
          </p15:clr>
        </p15:guide>
        <p15:guide id="3" pos="312"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F6D7"/>
    <a:srgbClr val="CCF6B1"/>
    <a:srgbClr val="24234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080" autoAdjust="0"/>
    <p:restoredTop sz="91463" autoAdjust="0"/>
  </p:normalViewPr>
  <p:slideViewPr>
    <p:cSldViewPr snapToGrid="0">
      <p:cViewPr varScale="1">
        <p:scale>
          <a:sx n="103" d="100"/>
          <a:sy n="103" d="100"/>
        </p:scale>
        <p:origin x="1160" y="184"/>
      </p:cViewPr>
      <p:guideLst>
        <p:guide orient="horz" pos="2205"/>
        <p:guide pos="3840"/>
        <p:guide pos="312"/>
      </p:guideLst>
    </p:cSldViewPr>
  </p:slideViewPr>
  <p:outlineViewPr>
    <p:cViewPr>
      <p:scale>
        <a:sx n="33" d="100"/>
        <a:sy n="33" d="100"/>
      </p:scale>
      <p:origin x="0" y="0"/>
    </p:cViewPr>
  </p:outlineViewPr>
  <p:notesTextViewPr>
    <p:cViewPr>
      <p:scale>
        <a:sx n="1" d="1"/>
        <a:sy n="1" d="1"/>
      </p:scale>
      <p:origin x="0" y="0"/>
    </p:cViewPr>
  </p:notesTextViewPr>
  <p:sorterViewPr>
    <p:cViewPr>
      <p:scale>
        <a:sx n="50" d="100"/>
        <a:sy n="50" d="100"/>
      </p:scale>
      <p:origin x="0" y="0"/>
    </p:cViewPr>
  </p:sorterViewPr>
  <p:notesViewPr>
    <p:cSldViewPr snapToGrid="0">
      <p:cViewPr varScale="1">
        <p:scale>
          <a:sx n="151" d="100"/>
          <a:sy n="151" d="100"/>
        </p:scale>
        <p:origin x="4640" y="200"/>
      </p:cViewPr>
      <p:guideLst/>
    </p:cSldViewPr>
  </p:notesViewPr>
  <p:gridSpacing cx="182880" cy="18288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diagrams/_rels/data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svg"/><Relationship Id="rId1" Type="http://schemas.openxmlformats.org/officeDocument/2006/relationships/image" Target="../media/image22.png"/><Relationship Id="rId6" Type="http://schemas.openxmlformats.org/officeDocument/2006/relationships/image" Target="../media/image27.svg"/><Relationship Id="rId5" Type="http://schemas.openxmlformats.org/officeDocument/2006/relationships/image" Target="../media/image26.png"/><Relationship Id="rId4" Type="http://schemas.openxmlformats.org/officeDocument/2006/relationships/image" Target="../media/image25.svg"/></Relationships>
</file>

<file path=ppt/diagrams/_rels/drawing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svg"/><Relationship Id="rId1" Type="http://schemas.openxmlformats.org/officeDocument/2006/relationships/image" Target="../media/image22.png"/><Relationship Id="rId6" Type="http://schemas.openxmlformats.org/officeDocument/2006/relationships/image" Target="../media/image27.svg"/><Relationship Id="rId5" Type="http://schemas.openxmlformats.org/officeDocument/2006/relationships/image" Target="../media/image26.png"/><Relationship Id="rId4" Type="http://schemas.openxmlformats.org/officeDocument/2006/relationships/image" Target="../media/image25.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F855823-2ACF-4A04-BECB-11C62A6C75EF}"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89E032E6-6B3F-454D-BC5B-9A0906B4E7D8}">
      <dgm:prSet custT="1"/>
      <dgm:spPr/>
      <dgm:t>
        <a:bodyPr/>
        <a:lstStyle/>
        <a:p>
          <a:pPr algn="ctr">
            <a:lnSpc>
              <a:spcPct val="100000"/>
            </a:lnSpc>
          </a:pPr>
          <a:r>
            <a:rPr lang="en-US" sz="1800" baseline="0" dirty="0"/>
            <a:t>Introduction/ icebreaker</a:t>
          </a:r>
        </a:p>
        <a:p>
          <a:pPr algn="ctr">
            <a:lnSpc>
              <a:spcPct val="100000"/>
            </a:lnSpc>
          </a:pPr>
          <a:r>
            <a:rPr lang="en-US" sz="1800" baseline="0" dirty="0"/>
            <a:t>(20 mins)</a:t>
          </a:r>
          <a:endParaRPr lang="en-US" sz="1800" dirty="0"/>
        </a:p>
      </dgm:t>
    </dgm:pt>
    <dgm:pt modelId="{31E982CB-1A5B-45DC-90CF-4A45701D5621}" type="parTrans" cxnId="{F0A95162-1E4F-4EAE-B6DF-BBB9B2181B82}">
      <dgm:prSet/>
      <dgm:spPr/>
      <dgm:t>
        <a:bodyPr/>
        <a:lstStyle/>
        <a:p>
          <a:pPr algn="ctr"/>
          <a:endParaRPr lang="en-US"/>
        </a:p>
      </dgm:t>
    </dgm:pt>
    <dgm:pt modelId="{9F49C45C-B9C2-4041-9520-6E9C7A484FEC}" type="sibTrans" cxnId="{F0A95162-1E4F-4EAE-B6DF-BBB9B2181B82}">
      <dgm:prSet/>
      <dgm:spPr/>
      <dgm:t>
        <a:bodyPr/>
        <a:lstStyle/>
        <a:p>
          <a:pPr algn="ctr"/>
          <a:endParaRPr lang="en-US"/>
        </a:p>
      </dgm:t>
    </dgm:pt>
    <dgm:pt modelId="{B54F69C9-5DB7-4646-A433-206A5946B940}">
      <dgm:prSet custT="1"/>
      <dgm:spPr/>
      <dgm:t>
        <a:bodyPr/>
        <a:lstStyle/>
        <a:p>
          <a:pPr algn="ctr">
            <a:lnSpc>
              <a:spcPct val="100000"/>
            </a:lnSpc>
          </a:pPr>
          <a:r>
            <a:rPr lang="en-US" sz="1800" baseline="0" dirty="0"/>
            <a:t>Workshop 1: Recap</a:t>
          </a:r>
        </a:p>
        <a:p>
          <a:pPr algn="ctr">
            <a:lnSpc>
              <a:spcPct val="100000"/>
            </a:lnSpc>
          </a:pPr>
          <a:r>
            <a:rPr lang="en-US" sz="1800" baseline="0" dirty="0"/>
            <a:t>(10 mins)</a:t>
          </a:r>
          <a:endParaRPr lang="en-US" sz="1800" dirty="0"/>
        </a:p>
      </dgm:t>
    </dgm:pt>
    <dgm:pt modelId="{79B7A516-CAF1-4B0D-857C-9E5EB1983D01}" type="parTrans" cxnId="{886EE4AC-E688-4BBC-ABC9-CAF506BED7C5}">
      <dgm:prSet/>
      <dgm:spPr/>
      <dgm:t>
        <a:bodyPr/>
        <a:lstStyle/>
        <a:p>
          <a:pPr algn="ctr"/>
          <a:endParaRPr lang="en-US"/>
        </a:p>
      </dgm:t>
    </dgm:pt>
    <dgm:pt modelId="{7EF4CBFE-72A2-4C09-A7D8-052584C8BF94}" type="sibTrans" cxnId="{886EE4AC-E688-4BBC-ABC9-CAF506BED7C5}">
      <dgm:prSet/>
      <dgm:spPr/>
      <dgm:t>
        <a:bodyPr/>
        <a:lstStyle/>
        <a:p>
          <a:pPr algn="ctr"/>
          <a:endParaRPr lang="en-US"/>
        </a:p>
      </dgm:t>
    </dgm:pt>
    <dgm:pt modelId="{30D17B07-2807-42B0-9869-FA1D33EBA356}">
      <dgm:prSet custT="1"/>
      <dgm:spPr/>
      <dgm:t>
        <a:bodyPr/>
        <a:lstStyle/>
        <a:p>
          <a:pPr algn="ctr">
            <a:lnSpc>
              <a:spcPct val="100000"/>
            </a:lnSpc>
          </a:pPr>
          <a:r>
            <a:rPr lang="en-US" sz="1800" baseline="0" dirty="0"/>
            <a:t>Task 1: Brainstorming ideas for toolkit content (45 mins)</a:t>
          </a:r>
          <a:endParaRPr lang="en-US" sz="1800" dirty="0"/>
        </a:p>
      </dgm:t>
    </dgm:pt>
    <dgm:pt modelId="{3947F215-BF3C-4551-B22D-C792BCDD268D}" type="parTrans" cxnId="{FF2C88D3-52FF-4C04-ADCD-A87907CF2E1E}">
      <dgm:prSet/>
      <dgm:spPr/>
      <dgm:t>
        <a:bodyPr/>
        <a:lstStyle/>
        <a:p>
          <a:pPr algn="ctr"/>
          <a:endParaRPr lang="en-US"/>
        </a:p>
      </dgm:t>
    </dgm:pt>
    <dgm:pt modelId="{AD7F2236-D3C1-4283-ABA9-E4DB2AD03845}" type="sibTrans" cxnId="{FF2C88D3-52FF-4C04-ADCD-A87907CF2E1E}">
      <dgm:prSet/>
      <dgm:spPr/>
      <dgm:t>
        <a:bodyPr/>
        <a:lstStyle/>
        <a:p>
          <a:pPr algn="ctr"/>
          <a:endParaRPr lang="en-US"/>
        </a:p>
      </dgm:t>
    </dgm:pt>
    <dgm:pt modelId="{8FFC4514-718D-4D73-80C8-DC3BD96DDF8A}">
      <dgm:prSet custT="1"/>
      <dgm:spPr/>
      <dgm:t>
        <a:bodyPr/>
        <a:lstStyle/>
        <a:p>
          <a:pPr algn="ctr">
            <a:lnSpc>
              <a:spcPct val="100000"/>
            </a:lnSpc>
          </a:pPr>
          <a:r>
            <a:rPr lang="en-US" sz="1800" baseline="0" dirty="0"/>
            <a:t>Task 2: Brainstorming ideas on toolkit design and implementation (45 mins)</a:t>
          </a:r>
          <a:endParaRPr lang="en-US" sz="1800" dirty="0"/>
        </a:p>
      </dgm:t>
    </dgm:pt>
    <dgm:pt modelId="{AB799EA9-1FDD-4C3D-8F01-8ECD16C71727}" type="parTrans" cxnId="{4F770576-1C07-41EC-951F-0A442BD3A6E0}">
      <dgm:prSet/>
      <dgm:spPr/>
      <dgm:t>
        <a:bodyPr/>
        <a:lstStyle/>
        <a:p>
          <a:pPr algn="ctr"/>
          <a:endParaRPr lang="en-US"/>
        </a:p>
      </dgm:t>
    </dgm:pt>
    <dgm:pt modelId="{FE05ECB8-C118-4571-BAFF-AD3582FE9A90}" type="sibTrans" cxnId="{4F770576-1C07-41EC-951F-0A442BD3A6E0}">
      <dgm:prSet/>
      <dgm:spPr/>
      <dgm:t>
        <a:bodyPr/>
        <a:lstStyle/>
        <a:p>
          <a:pPr algn="ctr"/>
          <a:endParaRPr lang="en-US"/>
        </a:p>
      </dgm:t>
    </dgm:pt>
    <dgm:pt modelId="{1001AD74-DA72-46EA-97A9-862F87862418}" type="pres">
      <dgm:prSet presAssocID="{AF855823-2ACF-4A04-BECB-11C62A6C75EF}" presName="root" presStyleCnt="0">
        <dgm:presLayoutVars>
          <dgm:dir/>
          <dgm:resizeHandles val="exact"/>
        </dgm:presLayoutVars>
      </dgm:prSet>
      <dgm:spPr/>
    </dgm:pt>
    <dgm:pt modelId="{A44FD12D-0C84-484E-BAAB-5DCB0DACF0FC}" type="pres">
      <dgm:prSet presAssocID="{89E032E6-6B3F-454D-BC5B-9A0906B4E7D8}" presName="compNode" presStyleCnt="0"/>
      <dgm:spPr/>
    </dgm:pt>
    <dgm:pt modelId="{67FF1785-D976-4A0A-AA15-1E0ADCD61E5F}" type="pres">
      <dgm:prSet presAssocID="{89E032E6-6B3F-454D-BC5B-9A0906B4E7D8}" presName="iconRect" presStyleLbl="node1" presStyleIdx="0" presStyleCnt="4" custScaleX="192008" custScaleY="199401" custLinFactNeighborX="24495" custLinFactNeighborY="486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Handshake"/>
        </a:ext>
      </dgm:extLst>
    </dgm:pt>
    <dgm:pt modelId="{57277E1C-3220-4A30-91E5-8140DCC3FE4E}" type="pres">
      <dgm:prSet presAssocID="{89E032E6-6B3F-454D-BC5B-9A0906B4E7D8}" presName="spaceRect" presStyleCnt="0"/>
      <dgm:spPr/>
    </dgm:pt>
    <dgm:pt modelId="{83DD0C0C-C754-4936-AD1D-90BC6923D51F}" type="pres">
      <dgm:prSet presAssocID="{89E032E6-6B3F-454D-BC5B-9A0906B4E7D8}" presName="textRect" presStyleLbl="revTx" presStyleIdx="0" presStyleCnt="4" custScaleX="85560" custLinFactNeighborX="20677" custLinFactNeighborY="7358">
        <dgm:presLayoutVars>
          <dgm:chMax val="1"/>
          <dgm:chPref val="1"/>
        </dgm:presLayoutVars>
      </dgm:prSet>
      <dgm:spPr/>
    </dgm:pt>
    <dgm:pt modelId="{B70BBD24-1067-45DE-A868-7E2ECFF016E1}" type="pres">
      <dgm:prSet presAssocID="{9F49C45C-B9C2-4041-9520-6E9C7A484FEC}" presName="sibTrans" presStyleCnt="0"/>
      <dgm:spPr/>
    </dgm:pt>
    <dgm:pt modelId="{3A08E769-6EB6-4506-8026-BB1CE47AD67C}" type="pres">
      <dgm:prSet presAssocID="{B54F69C9-5DB7-4646-A433-206A5946B940}" presName="compNode" presStyleCnt="0"/>
      <dgm:spPr/>
    </dgm:pt>
    <dgm:pt modelId="{6A893DEF-AC5B-4DB2-9F3B-7EDC82604ABF}" type="pres">
      <dgm:prSet presAssocID="{B54F69C9-5DB7-4646-A433-206A5946B940}" presName="iconRect" presStyleLbl="node1" presStyleIdx="1" presStyleCnt="4" custScaleX="170485" custScaleY="18502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CheckList"/>
        </a:ext>
      </dgm:extLst>
    </dgm:pt>
    <dgm:pt modelId="{30AC3167-888D-43A7-A617-FC3E245376B1}" type="pres">
      <dgm:prSet presAssocID="{B54F69C9-5DB7-4646-A433-206A5946B940}" presName="spaceRect" presStyleCnt="0"/>
      <dgm:spPr/>
    </dgm:pt>
    <dgm:pt modelId="{EC6C30CC-EAEF-45F0-B2D3-A2763D4CF206}" type="pres">
      <dgm:prSet presAssocID="{B54F69C9-5DB7-4646-A433-206A5946B940}" presName="textRect" presStyleLbl="revTx" presStyleIdx="1" presStyleCnt="4" custLinFactNeighborX="-2888" custLinFactNeighborY="16329">
        <dgm:presLayoutVars>
          <dgm:chMax val="1"/>
          <dgm:chPref val="1"/>
        </dgm:presLayoutVars>
      </dgm:prSet>
      <dgm:spPr/>
    </dgm:pt>
    <dgm:pt modelId="{1C268D50-61D2-4074-B9AA-5CF222DE2C47}" type="pres">
      <dgm:prSet presAssocID="{7EF4CBFE-72A2-4C09-A7D8-052584C8BF94}" presName="sibTrans" presStyleCnt="0"/>
      <dgm:spPr/>
    </dgm:pt>
    <dgm:pt modelId="{DAF570A2-CAC6-40D9-B2FF-EF711B63E010}" type="pres">
      <dgm:prSet presAssocID="{30D17B07-2807-42B0-9869-FA1D33EBA356}" presName="compNode" presStyleCnt="0"/>
      <dgm:spPr/>
    </dgm:pt>
    <dgm:pt modelId="{1E006280-9DFE-4BDC-B7BD-91EA50675872}" type="pres">
      <dgm:prSet presAssocID="{30D17B07-2807-42B0-9869-FA1D33EBA356}" presName="iconRect" presStyleLbl="node1" presStyleIdx="2" presStyleCnt="4" custScaleX="196649" custScaleY="200800"/>
      <dgm:spPr>
        <a:blipFill rotWithShape="1">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Tools"/>
        </a:ext>
      </dgm:extLst>
    </dgm:pt>
    <dgm:pt modelId="{8B628CD7-192D-44C8-A16C-3E7A6F80C55F}" type="pres">
      <dgm:prSet presAssocID="{30D17B07-2807-42B0-9869-FA1D33EBA356}" presName="spaceRect" presStyleCnt="0"/>
      <dgm:spPr/>
    </dgm:pt>
    <dgm:pt modelId="{95142C71-774E-4380-93B7-66E6B0880835}" type="pres">
      <dgm:prSet presAssocID="{30D17B07-2807-42B0-9869-FA1D33EBA356}" presName="textRect" presStyleLbl="revTx" presStyleIdx="2" presStyleCnt="4" custLinFactNeighborY="7257">
        <dgm:presLayoutVars>
          <dgm:chMax val="1"/>
          <dgm:chPref val="1"/>
        </dgm:presLayoutVars>
      </dgm:prSet>
      <dgm:spPr/>
    </dgm:pt>
    <dgm:pt modelId="{7C22CFE6-467B-4837-AEB0-8D9B6C63A29E}" type="pres">
      <dgm:prSet presAssocID="{AD7F2236-D3C1-4283-ABA9-E4DB2AD03845}" presName="sibTrans" presStyleCnt="0"/>
      <dgm:spPr/>
    </dgm:pt>
    <dgm:pt modelId="{5DBCE09D-392F-4480-B07E-22EA37B47D41}" type="pres">
      <dgm:prSet presAssocID="{8FFC4514-718D-4D73-80C8-DC3BD96DDF8A}" presName="compNode" presStyleCnt="0"/>
      <dgm:spPr/>
    </dgm:pt>
    <dgm:pt modelId="{BECDE5F8-0DCC-4368-B1EA-8E49C253DF31}" type="pres">
      <dgm:prSet presAssocID="{8FFC4514-718D-4D73-80C8-DC3BD96DDF8A}" presName="iconRect" presStyleLbl="node1" presStyleIdx="3" presStyleCnt="4" custScaleX="198849" custScaleY="191215"/>
      <dgm:spPr>
        <a:blipFill rotWithShape="1">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t="-2000" b="-2000"/>
          </a:stretch>
        </a:blipFill>
      </dgm:spPr>
    </dgm:pt>
    <dgm:pt modelId="{6576799E-5DE4-4723-B9E8-98DDDCE45DCE}" type="pres">
      <dgm:prSet presAssocID="{8FFC4514-718D-4D73-80C8-DC3BD96DDF8A}" presName="spaceRect" presStyleCnt="0"/>
      <dgm:spPr/>
    </dgm:pt>
    <dgm:pt modelId="{DC79201B-4350-45AE-8C31-0C527D732F9B}" type="pres">
      <dgm:prSet presAssocID="{8FFC4514-718D-4D73-80C8-DC3BD96DDF8A}" presName="textRect" presStyleLbl="revTx" presStyleIdx="3" presStyleCnt="4" custScaleX="114270" custLinFactNeighborX="-539" custLinFactNeighborY="9072">
        <dgm:presLayoutVars>
          <dgm:chMax val="1"/>
          <dgm:chPref val="1"/>
        </dgm:presLayoutVars>
      </dgm:prSet>
      <dgm:spPr/>
    </dgm:pt>
  </dgm:ptLst>
  <dgm:cxnLst>
    <dgm:cxn modelId="{D2457F08-7CA2-488F-9858-B185E5DB8EBC}" type="presOf" srcId="{AF855823-2ACF-4A04-BECB-11C62A6C75EF}" destId="{1001AD74-DA72-46EA-97A9-862F87862418}" srcOrd="0" destOrd="0" presId="urn:microsoft.com/office/officeart/2018/2/layout/IconLabelList"/>
    <dgm:cxn modelId="{92984351-CB21-444F-85FA-97488732B97C}" type="presOf" srcId="{8FFC4514-718D-4D73-80C8-DC3BD96DDF8A}" destId="{DC79201B-4350-45AE-8C31-0C527D732F9B}" srcOrd="0" destOrd="0" presId="urn:microsoft.com/office/officeart/2018/2/layout/IconLabelList"/>
    <dgm:cxn modelId="{F0A95162-1E4F-4EAE-B6DF-BBB9B2181B82}" srcId="{AF855823-2ACF-4A04-BECB-11C62A6C75EF}" destId="{89E032E6-6B3F-454D-BC5B-9A0906B4E7D8}" srcOrd="0" destOrd="0" parTransId="{31E982CB-1A5B-45DC-90CF-4A45701D5621}" sibTransId="{9F49C45C-B9C2-4041-9520-6E9C7A484FEC}"/>
    <dgm:cxn modelId="{4F770576-1C07-41EC-951F-0A442BD3A6E0}" srcId="{AF855823-2ACF-4A04-BECB-11C62A6C75EF}" destId="{8FFC4514-718D-4D73-80C8-DC3BD96DDF8A}" srcOrd="3" destOrd="0" parTransId="{AB799EA9-1FDD-4C3D-8F01-8ECD16C71727}" sibTransId="{FE05ECB8-C118-4571-BAFF-AD3582FE9A90}"/>
    <dgm:cxn modelId="{0408838B-B0DD-40FD-A44E-B0E391D850DF}" type="presOf" srcId="{89E032E6-6B3F-454D-BC5B-9A0906B4E7D8}" destId="{83DD0C0C-C754-4936-AD1D-90BC6923D51F}" srcOrd="0" destOrd="0" presId="urn:microsoft.com/office/officeart/2018/2/layout/IconLabelList"/>
    <dgm:cxn modelId="{886EE4AC-E688-4BBC-ABC9-CAF506BED7C5}" srcId="{AF855823-2ACF-4A04-BECB-11C62A6C75EF}" destId="{B54F69C9-5DB7-4646-A433-206A5946B940}" srcOrd="1" destOrd="0" parTransId="{79B7A516-CAF1-4B0D-857C-9E5EB1983D01}" sibTransId="{7EF4CBFE-72A2-4C09-A7D8-052584C8BF94}"/>
    <dgm:cxn modelId="{6736AAAE-23DC-4702-ADBC-B6AE9559D6FA}" type="presOf" srcId="{30D17B07-2807-42B0-9869-FA1D33EBA356}" destId="{95142C71-774E-4380-93B7-66E6B0880835}" srcOrd="0" destOrd="0" presId="urn:microsoft.com/office/officeart/2018/2/layout/IconLabelList"/>
    <dgm:cxn modelId="{FF2C88D3-52FF-4C04-ADCD-A87907CF2E1E}" srcId="{AF855823-2ACF-4A04-BECB-11C62A6C75EF}" destId="{30D17B07-2807-42B0-9869-FA1D33EBA356}" srcOrd="2" destOrd="0" parTransId="{3947F215-BF3C-4551-B22D-C792BCDD268D}" sibTransId="{AD7F2236-D3C1-4283-ABA9-E4DB2AD03845}"/>
    <dgm:cxn modelId="{8B5897E9-484B-4D5C-894A-55609B642568}" type="presOf" srcId="{B54F69C9-5DB7-4646-A433-206A5946B940}" destId="{EC6C30CC-EAEF-45F0-B2D3-A2763D4CF206}" srcOrd="0" destOrd="0" presId="urn:microsoft.com/office/officeart/2018/2/layout/IconLabelList"/>
    <dgm:cxn modelId="{DE50BA4D-9531-4158-BCA9-171E591CA92A}" type="presParOf" srcId="{1001AD74-DA72-46EA-97A9-862F87862418}" destId="{A44FD12D-0C84-484E-BAAB-5DCB0DACF0FC}" srcOrd="0" destOrd="0" presId="urn:microsoft.com/office/officeart/2018/2/layout/IconLabelList"/>
    <dgm:cxn modelId="{7819194B-A852-4BAE-8804-C4A468D548B4}" type="presParOf" srcId="{A44FD12D-0C84-484E-BAAB-5DCB0DACF0FC}" destId="{67FF1785-D976-4A0A-AA15-1E0ADCD61E5F}" srcOrd="0" destOrd="0" presId="urn:microsoft.com/office/officeart/2018/2/layout/IconLabelList"/>
    <dgm:cxn modelId="{C446E27B-2266-4017-B992-7E3697E1C4ED}" type="presParOf" srcId="{A44FD12D-0C84-484E-BAAB-5DCB0DACF0FC}" destId="{57277E1C-3220-4A30-91E5-8140DCC3FE4E}" srcOrd="1" destOrd="0" presId="urn:microsoft.com/office/officeart/2018/2/layout/IconLabelList"/>
    <dgm:cxn modelId="{D9A4E8F7-C504-4220-BEC6-2F02EAA6A5FB}" type="presParOf" srcId="{A44FD12D-0C84-484E-BAAB-5DCB0DACF0FC}" destId="{83DD0C0C-C754-4936-AD1D-90BC6923D51F}" srcOrd="2" destOrd="0" presId="urn:microsoft.com/office/officeart/2018/2/layout/IconLabelList"/>
    <dgm:cxn modelId="{466B22E8-FF93-40A5-83A7-2015A848CEDF}" type="presParOf" srcId="{1001AD74-DA72-46EA-97A9-862F87862418}" destId="{B70BBD24-1067-45DE-A868-7E2ECFF016E1}" srcOrd="1" destOrd="0" presId="urn:microsoft.com/office/officeart/2018/2/layout/IconLabelList"/>
    <dgm:cxn modelId="{92A44D12-37B0-4949-A937-997886ABB7E4}" type="presParOf" srcId="{1001AD74-DA72-46EA-97A9-862F87862418}" destId="{3A08E769-6EB6-4506-8026-BB1CE47AD67C}" srcOrd="2" destOrd="0" presId="urn:microsoft.com/office/officeart/2018/2/layout/IconLabelList"/>
    <dgm:cxn modelId="{21884CD1-B32A-441F-B772-181A740DE88C}" type="presParOf" srcId="{3A08E769-6EB6-4506-8026-BB1CE47AD67C}" destId="{6A893DEF-AC5B-4DB2-9F3B-7EDC82604ABF}" srcOrd="0" destOrd="0" presId="urn:microsoft.com/office/officeart/2018/2/layout/IconLabelList"/>
    <dgm:cxn modelId="{4E7E014D-A868-4C1C-9AB6-48E03DD5C6CD}" type="presParOf" srcId="{3A08E769-6EB6-4506-8026-BB1CE47AD67C}" destId="{30AC3167-888D-43A7-A617-FC3E245376B1}" srcOrd="1" destOrd="0" presId="urn:microsoft.com/office/officeart/2018/2/layout/IconLabelList"/>
    <dgm:cxn modelId="{D63278CA-F41F-4E81-BCF5-2FFD9A8070A2}" type="presParOf" srcId="{3A08E769-6EB6-4506-8026-BB1CE47AD67C}" destId="{EC6C30CC-EAEF-45F0-B2D3-A2763D4CF206}" srcOrd="2" destOrd="0" presId="urn:microsoft.com/office/officeart/2018/2/layout/IconLabelList"/>
    <dgm:cxn modelId="{3DB3152D-B219-4714-938B-2448C589AFB2}" type="presParOf" srcId="{1001AD74-DA72-46EA-97A9-862F87862418}" destId="{1C268D50-61D2-4074-B9AA-5CF222DE2C47}" srcOrd="3" destOrd="0" presId="urn:microsoft.com/office/officeart/2018/2/layout/IconLabelList"/>
    <dgm:cxn modelId="{212985F4-EB14-4780-914A-21BD4CDF7B25}" type="presParOf" srcId="{1001AD74-DA72-46EA-97A9-862F87862418}" destId="{DAF570A2-CAC6-40D9-B2FF-EF711B63E010}" srcOrd="4" destOrd="0" presId="urn:microsoft.com/office/officeart/2018/2/layout/IconLabelList"/>
    <dgm:cxn modelId="{87B3F3E1-F7FA-43F8-BA74-918D184808DB}" type="presParOf" srcId="{DAF570A2-CAC6-40D9-B2FF-EF711B63E010}" destId="{1E006280-9DFE-4BDC-B7BD-91EA50675872}" srcOrd="0" destOrd="0" presId="urn:microsoft.com/office/officeart/2018/2/layout/IconLabelList"/>
    <dgm:cxn modelId="{91FB2920-EA10-42E3-940D-CB0C9BDBCB0A}" type="presParOf" srcId="{DAF570A2-CAC6-40D9-B2FF-EF711B63E010}" destId="{8B628CD7-192D-44C8-A16C-3E7A6F80C55F}" srcOrd="1" destOrd="0" presId="urn:microsoft.com/office/officeart/2018/2/layout/IconLabelList"/>
    <dgm:cxn modelId="{6E0E4C61-F82A-4177-9CCA-06782B2111B1}" type="presParOf" srcId="{DAF570A2-CAC6-40D9-B2FF-EF711B63E010}" destId="{95142C71-774E-4380-93B7-66E6B0880835}" srcOrd="2" destOrd="0" presId="urn:microsoft.com/office/officeart/2018/2/layout/IconLabelList"/>
    <dgm:cxn modelId="{9AF001FF-CAE5-4802-B2B9-0CCFBB9A054F}" type="presParOf" srcId="{1001AD74-DA72-46EA-97A9-862F87862418}" destId="{7C22CFE6-467B-4837-AEB0-8D9B6C63A29E}" srcOrd="5" destOrd="0" presId="urn:microsoft.com/office/officeart/2018/2/layout/IconLabelList"/>
    <dgm:cxn modelId="{80D25E21-CFC7-4528-BFCB-62EF6ECFB954}" type="presParOf" srcId="{1001AD74-DA72-46EA-97A9-862F87862418}" destId="{5DBCE09D-392F-4480-B07E-22EA37B47D41}" srcOrd="6" destOrd="0" presId="urn:microsoft.com/office/officeart/2018/2/layout/IconLabelList"/>
    <dgm:cxn modelId="{07ABD8D1-4DEC-4667-B1BB-E0F07E0C101B}" type="presParOf" srcId="{5DBCE09D-392F-4480-B07E-22EA37B47D41}" destId="{BECDE5F8-0DCC-4368-B1EA-8E49C253DF31}" srcOrd="0" destOrd="0" presId="urn:microsoft.com/office/officeart/2018/2/layout/IconLabelList"/>
    <dgm:cxn modelId="{21956C0B-3613-4E2D-B26C-5E3AE71063CE}" type="presParOf" srcId="{5DBCE09D-392F-4480-B07E-22EA37B47D41}" destId="{6576799E-5DE4-4723-B9E8-98DDDCE45DCE}" srcOrd="1" destOrd="0" presId="urn:microsoft.com/office/officeart/2018/2/layout/IconLabelList"/>
    <dgm:cxn modelId="{06445F10-6FFA-4A4F-8BAD-F8E700855F30}" type="presParOf" srcId="{5DBCE09D-392F-4480-B07E-22EA37B47D41}" destId="{DC79201B-4350-45AE-8C31-0C527D732F9B}"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FF1785-D976-4A0A-AA15-1E0ADCD61E5F}">
      <dsp:nvSpPr>
        <dsp:cNvPr id="0" name=""/>
        <dsp:cNvSpPr/>
      </dsp:nvSpPr>
      <dsp:spPr>
        <a:xfrm>
          <a:off x="658928" y="752474"/>
          <a:ext cx="2093270" cy="217386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3DD0C0C-C754-4936-AD1D-90BC6923D51F}">
      <dsp:nvSpPr>
        <dsp:cNvPr id="0" name=""/>
        <dsp:cNvSpPr/>
      </dsp:nvSpPr>
      <dsp:spPr>
        <a:xfrm>
          <a:off x="805444" y="2749767"/>
          <a:ext cx="1773515" cy="9017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pPr>
          <a:r>
            <a:rPr lang="en-US" sz="1800" kern="1200" baseline="0" dirty="0"/>
            <a:t>Introduction/ icebreaker</a:t>
          </a:r>
        </a:p>
        <a:p>
          <a:pPr marL="0" lvl="0" indent="0" algn="ctr" defTabSz="800100">
            <a:lnSpc>
              <a:spcPct val="100000"/>
            </a:lnSpc>
            <a:spcBef>
              <a:spcPct val="0"/>
            </a:spcBef>
            <a:spcAft>
              <a:spcPct val="35000"/>
            </a:spcAft>
            <a:buNone/>
          </a:pPr>
          <a:r>
            <a:rPr lang="en-US" sz="1800" kern="1200" baseline="0" dirty="0"/>
            <a:t>(20 mins)</a:t>
          </a:r>
          <a:endParaRPr lang="en-US" sz="1800" kern="1200" dirty="0"/>
        </a:p>
      </dsp:txBody>
      <dsp:txXfrm>
        <a:off x="805444" y="2749767"/>
        <a:ext cx="1773515" cy="901730"/>
      </dsp:txXfrm>
    </dsp:sp>
    <dsp:sp modelId="{6A893DEF-AC5B-4DB2-9F3B-7EDC82604ABF}">
      <dsp:nvSpPr>
        <dsp:cNvPr id="0" name=""/>
        <dsp:cNvSpPr/>
      </dsp:nvSpPr>
      <dsp:spPr>
        <a:xfrm>
          <a:off x="3355837" y="738656"/>
          <a:ext cx="1858626" cy="201711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C6C30CC-EAEF-45F0-B2D3-A2763D4CF206}">
      <dsp:nvSpPr>
        <dsp:cNvPr id="0" name=""/>
        <dsp:cNvSpPr/>
      </dsp:nvSpPr>
      <dsp:spPr>
        <a:xfrm>
          <a:off x="3003851" y="2791474"/>
          <a:ext cx="2422665" cy="9017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pPr>
          <a:r>
            <a:rPr lang="en-US" sz="1800" kern="1200" baseline="0" dirty="0"/>
            <a:t>Workshop 1: Recap</a:t>
          </a:r>
        </a:p>
        <a:p>
          <a:pPr marL="0" lvl="0" indent="0" algn="ctr" defTabSz="800100">
            <a:lnSpc>
              <a:spcPct val="100000"/>
            </a:lnSpc>
            <a:spcBef>
              <a:spcPct val="0"/>
            </a:spcBef>
            <a:spcAft>
              <a:spcPct val="35000"/>
            </a:spcAft>
            <a:buNone/>
          </a:pPr>
          <a:r>
            <a:rPr lang="en-US" sz="1800" kern="1200" baseline="0" dirty="0"/>
            <a:t>(10 mins)</a:t>
          </a:r>
          <a:endParaRPr lang="en-US" sz="1800" kern="1200" dirty="0"/>
        </a:p>
      </dsp:txBody>
      <dsp:txXfrm>
        <a:off x="3003851" y="2791474"/>
        <a:ext cx="2422665" cy="901730"/>
      </dsp:txXfrm>
    </dsp:sp>
    <dsp:sp modelId="{1E006280-9DFE-4BDC-B7BD-91EA50675872}">
      <dsp:nvSpPr>
        <dsp:cNvPr id="0" name=""/>
        <dsp:cNvSpPr/>
      </dsp:nvSpPr>
      <dsp:spPr>
        <a:xfrm>
          <a:off x="6059849" y="695656"/>
          <a:ext cx="2143866" cy="2189120"/>
        </a:xfrm>
        <a:prstGeom prst="rect">
          <a:avLst/>
        </a:prstGeom>
        <a:blipFill rotWithShape="1">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5142C71-774E-4380-93B7-66E6B0880835}">
      <dsp:nvSpPr>
        <dsp:cNvPr id="0" name=""/>
        <dsp:cNvSpPr/>
      </dsp:nvSpPr>
      <dsp:spPr>
        <a:xfrm>
          <a:off x="5920450" y="2752669"/>
          <a:ext cx="2422665" cy="9017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pPr>
          <a:r>
            <a:rPr lang="en-US" sz="1800" kern="1200" baseline="0" dirty="0"/>
            <a:t>Task 1: Brainstorming ideas for toolkit content (45 mins)</a:t>
          </a:r>
          <a:endParaRPr lang="en-US" sz="1800" kern="1200" dirty="0"/>
        </a:p>
      </dsp:txBody>
      <dsp:txXfrm>
        <a:off x="5920450" y="2752669"/>
        <a:ext cx="2422665" cy="901730"/>
      </dsp:txXfrm>
    </dsp:sp>
    <dsp:sp modelId="{BECDE5F8-0DCC-4368-B1EA-8E49C253DF31}">
      <dsp:nvSpPr>
        <dsp:cNvPr id="0" name=""/>
        <dsp:cNvSpPr/>
      </dsp:nvSpPr>
      <dsp:spPr>
        <a:xfrm>
          <a:off x="9067346" y="721780"/>
          <a:ext cx="2167850" cy="2084624"/>
        </a:xfrm>
        <a:prstGeom prst="rect">
          <a:avLst/>
        </a:prstGeom>
        <a:blipFill rotWithShape="1">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t="-2000" b="-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C79201B-4350-45AE-8C31-0C527D732F9B}">
      <dsp:nvSpPr>
        <dsp:cNvPr id="0" name=""/>
        <dsp:cNvSpPr/>
      </dsp:nvSpPr>
      <dsp:spPr>
        <a:xfrm>
          <a:off x="8754023" y="2742912"/>
          <a:ext cx="2768379" cy="9017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pPr>
          <a:r>
            <a:rPr lang="en-US" sz="1800" kern="1200" baseline="0" dirty="0"/>
            <a:t>Task 2: Brainstorming ideas on toolkit design and implementation (45 mins)</a:t>
          </a:r>
          <a:endParaRPr lang="en-US" sz="1800" kern="1200" dirty="0"/>
        </a:p>
      </dsp:txBody>
      <dsp:txXfrm>
        <a:off x="8754023" y="2742912"/>
        <a:ext cx="2768379" cy="901730"/>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r>
              <a:rPr lang="en-GB">
                <a:latin typeface="Arial" panose="020B0604020202020204" pitchFamily="34" charset="0"/>
              </a:rPr>
              <a:t>The University of Nottingham</a:t>
            </a: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6D04BF2-D7DF-479C-9EF9-FF247B43B6E6}" type="datetime1">
              <a:rPr lang="en-GB" smtClean="0">
                <a:latin typeface="Arial" panose="020B0604020202020204" pitchFamily="34" charset="0"/>
              </a:rPr>
              <a:t>13/02/2025</a:t>
            </a:fld>
            <a:endParaRPr lang="en-GB">
              <a:latin typeface="Arial" panose="020B0604020202020204" pitchFamily="34" charset="0"/>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en-GB">
                <a:latin typeface="Arial" panose="020B0604020202020204" pitchFamily="34" charset="0"/>
              </a:rPr>
              <a:t>Your Department Name etc</a:t>
            </a: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F1DEDAF-6BFF-4ECB-9F4E-2D4AAE5E0143}" type="slidenum">
              <a:rPr lang="en-GB" smtClean="0">
                <a:latin typeface="Arial" panose="020B0604020202020204" pitchFamily="34" charset="0"/>
              </a:rPr>
              <a:t>‹#›</a:t>
            </a:fld>
            <a:endParaRPr lang="en-GB">
              <a:latin typeface="Arial" panose="020B0604020202020204" pitchFamily="34" charset="0"/>
            </a:endParaRPr>
          </a:p>
        </p:txBody>
      </p:sp>
    </p:spTree>
    <p:extLst>
      <p:ext uri="{BB962C8B-B14F-4D97-AF65-F5344CB8AC3E}">
        <p14:creationId xmlns:p14="http://schemas.microsoft.com/office/powerpoint/2010/main" val="76766318"/>
      </p:ext>
    </p:extLst>
  </p:cSld>
  <p:clrMap bg1="lt1" tx1="dk1" bg2="lt2" tx2="dk2" accent1="accent1" accent2="accent2" accent3="accent3" accent4="accent4" accent5="accent5" accent6="accent6" hlink="hlink" folHlink="folHlink"/>
  <p:hf/>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r>
              <a:rPr lang="en-GB"/>
              <a:t>The University of Nottingham</a:t>
            </a: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9084AD9-1202-424F-8F1E-1DE5EBE3F39C}" type="datetime1">
              <a:rPr lang="en-GB" smtClean="0"/>
              <a:t>13/02/2025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r>
              <a:rPr lang="en-GB"/>
              <a:t>Your Department Name etc</a:t>
            </a: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54AF5A3-63BC-4A87-859D-8ED86BB4B4B5}" type="slidenum">
              <a:rPr lang="en-GB" smtClean="0"/>
              <a:t>‹#›</a:t>
            </a:fld>
            <a:endParaRPr lang="en-GB"/>
          </a:p>
        </p:txBody>
      </p:sp>
    </p:spTree>
    <p:extLst>
      <p:ext uri="{BB962C8B-B14F-4D97-AF65-F5344CB8AC3E}">
        <p14:creationId xmlns:p14="http://schemas.microsoft.com/office/powerpoint/2010/main" val="2347018219"/>
      </p:ext>
    </p:extLst>
  </p:cSld>
  <p:clrMap bg1="lt1" tx1="dk1" bg2="lt2" tx2="dk2" accent1="accent1" accent2="accent2" accent3="accent3" accent4="accent4" accent5="accent5" accent6="accent6" hlink="hlink" folHlink="folHlink"/>
  <p:hf/>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i="1" dirty="0">
                <a:effectLst/>
                <a:latin typeface="Times New Roman" panose="02020603050405020304" pitchFamily="18" charset="0"/>
                <a:ea typeface="Times New Roman" panose="02020603050405020304" pitchFamily="18" charset="0"/>
                <a:cs typeface="Times New Roman" panose="02020603050405020304" pitchFamily="18" charset="0"/>
              </a:rPr>
              <a:t>“Thank you to everyone for attending today. At the end of this session, we will have come up with some ideas for the toolkit’s content, design, and implementation. You have all been invited because you have the knowledge and experienced needed to inform the session. We are recording this workshop, so please avoid stating names if you mention anything confidential relating to another person or organisation. If you need a break at any point, please go ahead – stand up, move around, make a drink. It’s quite informal.”</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Header Placeholder 3"/>
          <p:cNvSpPr>
            <a:spLocks noGrp="1"/>
          </p:cNvSpPr>
          <p:nvPr>
            <p:ph type="hdr" sz="quarter"/>
          </p:nvPr>
        </p:nvSpPr>
        <p:spPr/>
        <p:txBody>
          <a:bodyPr/>
          <a:lstStyle/>
          <a:p>
            <a:r>
              <a:rPr lang="en-GB" dirty="0"/>
              <a:t>The University of Nottingham</a:t>
            </a:r>
          </a:p>
        </p:txBody>
      </p:sp>
      <p:sp>
        <p:nvSpPr>
          <p:cNvPr id="5" name="Date Placeholder 4"/>
          <p:cNvSpPr>
            <a:spLocks noGrp="1"/>
          </p:cNvSpPr>
          <p:nvPr>
            <p:ph type="dt" idx="1"/>
          </p:nvPr>
        </p:nvSpPr>
        <p:spPr/>
        <p:txBody>
          <a:bodyPr/>
          <a:lstStyle/>
          <a:p>
            <a:fld id="{89084AD9-1202-424F-8F1E-1DE5EBE3F39C}" type="datetime1">
              <a:rPr lang="en-GB" smtClean="0"/>
              <a:t>13/02/2025</a:t>
            </a:fld>
            <a:endParaRPr lang="en-GB" dirty="0"/>
          </a:p>
        </p:txBody>
      </p:sp>
      <p:sp>
        <p:nvSpPr>
          <p:cNvPr id="6" name="Footer Placeholder 5"/>
          <p:cNvSpPr>
            <a:spLocks noGrp="1"/>
          </p:cNvSpPr>
          <p:nvPr>
            <p:ph type="ftr" sz="quarter" idx="4"/>
          </p:nvPr>
        </p:nvSpPr>
        <p:spPr/>
        <p:txBody>
          <a:bodyPr/>
          <a:lstStyle/>
          <a:p>
            <a:r>
              <a:rPr lang="en-GB" dirty="0"/>
              <a:t>Your Department Name etc</a:t>
            </a:r>
          </a:p>
        </p:txBody>
      </p:sp>
      <p:sp>
        <p:nvSpPr>
          <p:cNvPr id="7" name="Slide Number Placeholder 6"/>
          <p:cNvSpPr>
            <a:spLocks noGrp="1"/>
          </p:cNvSpPr>
          <p:nvPr>
            <p:ph type="sldNum" sz="quarter" idx="5"/>
          </p:nvPr>
        </p:nvSpPr>
        <p:spPr/>
        <p:txBody>
          <a:bodyPr/>
          <a:lstStyle/>
          <a:p>
            <a:fld id="{754AF5A3-63BC-4A87-859D-8ED86BB4B4B5}" type="slidenum">
              <a:rPr lang="en-GB" smtClean="0"/>
              <a:t>1</a:t>
            </a:fld>
            <a:endParaRPr lang="en-GB" dirty="0"/>
          </a:p>
        </p:txBody>
      </p:sp>
    </p:spTree>
    <p:extLst>
      <p:ext uri="{BB962C8B-B14F-4D97-AF65-F5344CB8AC3E}">
        <p14:creationId xmlns:p14="http://schemas.microsoft.com/office/powerpoint/2010/main" val="1778281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Header Placeholder 3"/>
          <p:cNvSpPr>
            <a:spLocks noGrp="1"/>
          </p:cNvSpPr>
          <p:nvPr>
            <p:ph type="hdr" sz="quarter"/>
          </p:nvPr>
        </p:nvSpPr>
        <p:spPr/>
        <p:txBody>
          <a:bodyPr/>
          <a:lstStyle/>
          <a:p>
            <a:r>
              <a:rPr lang="en-GB"/>
              <a:t>The University of Nottingham</a:t>
            </a:r>
          </a:p>
        </p:txBody>
      </p:sp>
      <p:sp>
        <p:nvSpPr>
          <p:cNvPr id="5" name="Date Placeholder 4"/>
          <p:cNvSpPr>
            <a:spLocks noGrp="1"/>
          </p:cNvSpPr>
          <p:nvPr>
            <p:ph type="dt" idx="1"/>
          </p:nvPr>
        </p:nvSpPr>
        <p:spPr/>
        <p:txBody>
          <a:bodyPr/>
          <a:lstStyle/>
          <a:p>
            <a:fld id="{89084AD9-1202-424F-8F1E-1DE5EBE3F39C}" type="datetime1">
              <a:rPr lang="en-GB" smtClean="0"/>
              <a:t>13/02/2025</a:t>
            </a:fld>
            <a:endParaRPr lang="en-GB"/>
          </a:p>
        </p:txBody>
      </p:sp>
      <p:sp>
        <p:nvSpPr>
          <p:cNvPr id="6" name="Footer Placeholder 5"/>
          <p:cNvSpPr>
            <a:spLocks noGrp="1"/>
          </p:cNvSpPr>
          <p:nvPr>
            <p:ph type="ftr" sz="quarter" idx="4"/>
          </p:nvPr>
        </p:nvSpPr>
        <p:spPr/>
        <p:txBody>
          <a:bodyPr/>
          <a:lstStyle/>
          <a:p>
            <a:r>
              <a:rPr lang="en-GB"/>
              <a:t>Your Department Name etc</a:t>
            </a:r>
          </a:p>
        </p:txBody>
      </p:sp>
      <p:sp>
        <p:nvSpPr>
          <p:cNvPr id="7" name="Slide Number Placeholder 6"/>
          <p:cNvSpPr>
            <a:spLocks noGrp="1"/>
          </p:cNvSpPr>
          <p:nvPr>
            <p:ph type="sldNum" sz="quarter" idx="5"/>
          </p:nvPr>
        </p:nvSpPr>
        <p:spPr/>
        <p:txBody>
          <a:bodyPr/>
          <a:lstStyle/>
          <a:p>
            <a:fld id="{754AF5A3-63BC-4A87-859D-8ED86BB4B4B5}" type="slidenum">
              <a:rPr lang="en-GB" smtClean="0"/>
              <a:t>2</a:t>
            </a:fld>
            <a:endParaRPr lang="en-GB"/>
          </a:p>
        </p:txBody>
      </p:sp>
    </p:spTree>
    <p:extLst>
      <p:ext uri="{BB962C8B-B14F-4D97-AF65-F5344CB8AC3E}">
        <p14:creationId xmlns:p14="http://schemas.microsoft.com/office/powerpoint/2010/main" val="7664533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5000"/>
              </a:lnSpc>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Header Placeholder 3"/>
          <p:cNvSpPr>
            <a:spLocks noGrp="1"/>
          </p:cNvSpPr>
          <p:nvPr>
            <p:ph type="hdr" sz="quarter"/>
          </p:nvPr>
        </p:nvSpPr>
        <p:spPr/>
        <p:txBody>
          <a:bodyPr/>
          <a:lstStyle/>
          <a:p>
            <a:r>
              <a:rPr lang="en-GB"/>
              <a:t>The University of Nottingham</a:t>
            </a:r>
          </a:p>
        </p:txBody>
      </p:sp>
      <p:sp>
        <p:nvSpPr>
          <p:cNvPr id="5" name="Date Placeholder 4"/>
          <p:cNvSpPr>
            <a:spLocks noGrp="1"/>
          </p:cNvSpPr>
          <p:nvPr>
            <p:ph type="dt" idx="1"/>
          </p:nvPr>
        </p:nvSpPr>
        <p:spPr/>
        <p:txBody>
          <a:bodyPr/>
          <a:lstStyle/>
          <a:p>
            <a:fld id="{89084AD9-1202-424F-8F1E-1DE5EBE3F39C}" type="datetime1">
              <a:rPr lang="en-GB" smtClean="0"/>
              <a:t>13/02/2025</a:t>
            </a:fld>
            <a:endParaRPr lang="en-GB"/>
          </a:p>
        </p:txBody>
      </p:sp>
      <p:sp>
        <p:nvSpPr>
          <p:cNvPr id="6" name="Footer Placeholder 5"/>
          <p:cNvSpPr>
            <a:spLocks noGrp="1"/>
          </p:cNvSpPr>
          <p:nvPr>
            <p:ph type="ftr" sz="quarter" idx="4"/>
          </p:nvPr>
        </p:nvSpPr>
        <p:spPr/>
        <p:txBody>
          <a:bodyPr/>
          <a:lstStyle/>
          <a:p>
            <a:r>
              <a:rPr lang="en-GB"/>
              <a:t>Your Department Name etc</a:t>
            </a:r>
          </a:p>
        </p:txBody>
      </p:sp>
      <p:sp>
        <p:nvSpPr>
          <p:cNvPr id="7" name="Slide Number Placeholder 6"/>
          <p:cNvSpPr>
            <a:spLocks noGrp="1"/>
          </p:cNvSpPr>
          <p:nvPr>
            <p:ph type="sldNum" sz="quarter" idx="5"/>
          </p:nvPr>
        </p:nvSpPr>
        <p:spPr/>
        <p:txBody>
          <a:bodyPr/>
          <a:lstStyle/>
          <a:p>
            <a:fld id="{754AF5A3-63BC-4A87-859D-8ED86BB4B4B5}" type="slidenum">
              <a:rPr lang="en-GB" smtClean="0"/>
              <a:t>3</a:t>
            </a:fld>
            <a:endParaRPr lang="en-GB"/>
          </a:p>
        </p:txBody>
      </p:sp>
    </p:spTree>
    <p:extLst>
      <p:ext uri="{BB962C8B-B14F-4D97-AF65-F5344CB8AC3E}">
        <p14:creationId xmlns:p14="http://schemas.microsoft.com/office/powerpoint/2010/main" val="29473339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GB"/>
              <a:t>The University of Nottingham</a:t>
            </a:r>
          </a:p>
        </p:txBody>
      </p:sp>
      <p:sp>
        <p:nvSpPr>
          <p:cNvPr id="5" name="Date Placeholder 4"/>
          <p:cNvSpPr>
            <a:spLocks noGrp="1"/>
          </p:cNvSpPr>
          <p:nvPr>
            <p:ph type="dt" idx="1"/>
          </p:nvPr>
        </p:nvSpPr>
        <p:spPr/>
        <p:txBody>
          <a:bodyPr/>
          <a:lstStyle/>
          <a:p>
            <a:fld id="{89084AD9-1202-424F-8F1E-1DE5EBE3F39C}" type="datetime1">
              <a:rPr lang="en-GB" smtClean="0"/>
              <a:t>13/02/2025</a:t>
            </a:fld>
            <a:endParaRPr lang="en-GB"/>
          </a:p>
        </p:txBody>
      </p:sp>
      <p:sp>
        <p:nvSpPr>
          <p:cNvPr id="6" name="Footer Placeholder 5"/>
          <p:cNvSpPr>
            <a:spLocks noGrp="1"/>
          </p:cNvSpPr>
          <p:nvPr>
            <p:ph type="ftr" sz="quarter" idx="4"/>
          </p:nvPr>
        </p:nvSpPr>
        <p:spPr/>
        <p:txBody>
          <a:bodyPr/>
          <a:lstStyle/>
          <a:p>
            <a:r>
              <a:rPr lang="en-GB"/>
              <a:t>Your Department Name etc</a:t>
            </a:r>
          </a:p>
        </p:txBody>
      </p:sp>
      <p:sp>
        <p:nvSpPr>
          <p:cNvPr id="7" name="Slide Number Placeholder 6"/>
          <p:cNvSpPr>
            <a:spLocks noGrp="1"/>
          </p:cNvSpPr>
          <p:nvPr>
            <p:ph type="sldNum" sz="quarter" idx="5"/>
          </p:nvPr>
        </p:nvSpPr>
        <p:spPr/>
        <p:txBody>
          <a:bodyPr/>
          <a:lstStyle/>
          <a:p>
            <a:fld id="{754AF5A3-63BC-4A87-859D-8ED86BB4B4B5}" type="slidenum">
              <a:rPr lang="en-GB" smtClean="0"/>
              <a:t>4</a:t>
            </a:fld>
            <a:endParaRPr lang="en-GB"/>
          </a:p>
        </p:txBody>
      </p:sp>
    </p:spTree>
    <p:extLst>
      <p:ext uri="{BB962C8B-B14F-4D97-AF65-F5344CB8AC3E}">
        <p14:creationId xmlns:p14="http://schemas.microsoft.com/office/powerpoint/2010/main" val="37128438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GB"/>
              <a:t>The University of Nottingham</a:t>
            </a:r>
          </a:p>
        </p:txBody>
      </p:sp>
      <p:sp>
        <p:nvSpPr>
          <p:cNvPr id="5" name="Date Placeholder 4"/>
          <p:cNvSpPr>
            <a:spLocks noGrp="1"/>
          </p:cNvSpPr>
          <p:nvPr>
            <p:ph type="dt" idx="1"/>
          </p:nvPr>
        </p:nvSpPr>
        <p:spPr/>
        <p:txBody>
          <a:bodyPr/>
          <a:lstStyle/>
          <a:p>
            <a:fld id="{89084AD9-1202-424F-8F1E-1DE5EBE3F39C}" type="datetime1">
              <a:rPr lang="en-GB" smtClean="0"/>
              <a:t>13/02/2025</a:t>
            </a:fld>
            <a:endParaRPr lang="en-GB"/>
          </a:p>
        </p:txBody>
      </p:sp>
      <p:sp>
        <p:nvSpPr>
          <p:cNvPr id="6" name="Footer Placeholder 5"/>
          <p:cNvSpPr>
            <a:spLocks noGrp="1"/>
          </p:cNvSpPr>
          <p:nvPr>
            <p:ph type="ftr" sz="quarter" idx="4"/>
          </p:nvPr>
        </p:nvSpPr>
        <p:spPr/>
        <p:txBody>
          <a:bodyPr/>
          <a:lstStyle/>
          <a:p>
            <a:r>
              <a:rPr lang="en-GB"/>
              <a:t>Your Department Name etc</a:t>
            </a:r>
          </a:p>
        </p:txBody>
      </p:sp>
      <p:sp>
        <p:nvSpPr>
          <p:cNvPr id="7" name="Slide Number Placeholder 6"/>
          <p:cNvSpPr>
            <a:spLocks noGrp="1"/>
          </p:cNvSpPr>
          <p:nvPr>
            <p:ph type="sldNum" sz="quarter" idx="5"/>
          </p:nvPr>
        </p:nvSpPr>
        <p:spPr/>
        <p:txBody>
          <a:bodyPr/>
          <a:lstStyle/>
          <a:p>
            <a:fld id="{754AF5A3-63BC-4A87-859D-8ED86BB4B4B5}" type="slidenum">
              <a:rPr lang="en-GB" smtClean="0"/>
              <a:t>7</a:t>
            </a:fld>
            <a:endParaRPr lang="en-GB"/>
          </a:p>
        </p:txBody>
      </p:sp>
    </p:spTree>
    <p:extLst>
      <p:ext uri="{BB962C8B-B14F-4D97-AF65-F5344CB8AC3E}">
        <p14:creationId xmlns:p14="http://schemas.microsoft.com/office/powerpoint/2010/main" val="40270873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dirty="0">
                <a:solidFill>
                  <a:srgbClr val="1F497D"/>
                </a:solidFill>
                <a:effectLst/>
                <a:latin typeface="Calibri" panose="020F0502020204030204" pitchFamily="34" charset="0"/>
              </a:rPr>
              <a:t>Do you envisage employers paying for this tool or for it to be a free resource? Or are there existing software packages that companies subscribe to with modules on improving accessibility that this could be incorporated into? </a:t>
            </a:r>
            <a:endParaRPr lang="en-US" dirty="0"/>
          </a:p>
        </p:txBody>
      </p:sp>
      <p:sp>
        <p:nvSpPr>
          <p:cNvPr id="4" name="Header Placeholder 3"/>
          <p:cNvSpPr>
            <a:spLocks noGrp="1"/>
          </p:cNvSpPr>
          <p:nvPr>
            <p:ph type="hdr" sz="quarter"/>
          </p:nvPr>
        </p:nvSpPr>
        <p:spPr/>
        <p:txBody>
          <a:bodyPr/>
          <a:lstStyle/>
          <a:p>
            <a:r>
              <a:rPr lang="en-GB"/>
              <a:t>The University of Nottingham</a:t>
            </a:r>
          </a:p>
        </p:txBody>
      </p:sp>
      <p:sp>
        <p:nvSpPr>
          <p:cNvPr id="5" name="Date Placeholder 4"/>
          <p:cNvSpPr>
            <a:spLocks noGrp="1"/>
          </p:cNvSpPr>
          <p:nvPr>
            <p:ph type="dt" idx="1"/>
          </p:nvPr>
        </p:nvSpPr>
        <p:spPr/>
        <p:txBody>
          <a:bodyPr/>
          <a:lstStyle/>
          <a:p>
            <a:fld id="{89084AD9-1202-424F-8F1E-1DE5EBE3F39C}" type="datetime1">
              <a:rPr lang="en-GB" smtClean="0"/>
              <a:t>13/02/2025</a:t>
            </a:fld>
            <a:endParaRPr lang="en-GB"/>
          </a:p>
        </p:txBody>
      </p:sp>
      <p:sp>
        <p:nvSpPr>
          <p:cNvPr id="6" name="Footer Placeholder 5"/>
          <p:cNvSpPr>
            <a:spLocks noGrp="1"/>
          </p:cNvSpPr>
          <p:nvPr>
            <p:ph type="ftr" sz="quarter" idx="4"/>
          </p:nvPr>
        </p:nvSpPr>
        <p:spPr/>
        <p:txBody>
          <a:bodyPr/>
          <a:lstStyle/>
          <a:p>
            <a:r>
              <a:rPr lang="en-GB"/>
              <a:t>Your Department Name etc</a:t>
            </a:r>
          </a:p>
        </p:txBody>
      </p:sp>
      <p:sp>
        <p:nvSpPr>
          <p:cNvPr id="7" name="Slide Number Placeholder 6"/>
          <p:cNvSpPr>
            <a:spLocks noGrp="1"/>
          </p:cNvSpPr>
          <p:nvPr>
            <p:ph type="sldNum" sz="quarter" idx="5"/>
          </p:nvPr>
        </p:nvSpPr>
        <p:spPr/>
        <p:txBody>
          <a:bodyPr/>
          <a:lstStyle/>
          <a:p>
            <a:fld id="{754AF5A3-63BC-4A87-859D-8ED86BB4B4B5}" type="slidenum">
              <a:rPr lang="en-GB" smtClean="0"/>
              <a:t>11</a:t>
            </a:fld>
            <a:endParaRPr lang="en-GB"/>
          </a:p>
        </p:txBody>
      </p:sp>
    </p:spTree>
    <p:extLst>
      <p:ext uri="{BB962C8B-B14F-4D97-AF65-F5344CB8AC3E}">
        <p14:creationId xmlns:p14="http://schemas.microsoft.com/office/powerpoint/2010/main" val="25691208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Examples of data-driven marketing – Changes in knowledge scores, </a:t>
            </a:r>
            <a:r>
              <a:rPr lang="en-US" dirty="0" err="1"/>
              <a:t>etc</a:t>
            </a:r>
            <a:r>
              <a:rPr lang="en-US" dirty="0"/>
              <a:t>? User satisfaction, user loyalty/traffic quality (e.g., average page views per session), profitability (e.g., cost per buy – profit/total cost of an investment), strengthen brand (e.g., impressions), Total sickness absence of </a:t>
            </a:r>
            <a:r>
              <a:rPr lang="en-US"/>
              <a:t>stroke survivors in a year…</a:t>
            </a:r>
            <a:endParaRPr lang="en-US" dirty="0"/>
          </a:p>
        </p:txBody>
      </p:sp>
      <p:sp>
        <p:nvSpPr>
          <p:cNvPr id="4" name="Header Placeholder 3"/>
          <p:cNvSpPr>
            <a:spLocks noGrp="1"/>
          </p:cNvSpPr>
          <p:nvPr>
            <p:ph type="hdr" sz="quarter"/>
          </p:nvPr>
        </p:nvSpPr>
        <p:spPr/>
        <p:txBody>
          <a:bodyPr/>
          <a:lstStyle/>
          <a:p>
            <a:r>
              <a:rPr lang="en-GB"/>
              <a:t>The University of Nottingham</a:t>
            </a:r>
          </a:p>
        </p:txBody>
      </p:sp>
      <p:sp>
        <p:nvSpPr>
          <p:cNvPr id="5" name="Date Placeholder 4"/>
          <p:cNvSpPr>
            <a:spLocks noGrp="1"/>
          </p:cNvSpPr>
          <p:nvPr>
            <p:ph type="dt" idx="1"/>
          </p:nvPr>
        </p:nvSpPr>
        <p:spPr/>
        <p:txBody>
          <a:bodyPr/>
          <a:lstStyle/>
          <a:p>
            <a:fld id="{89084AD9-1202-424F-8F1E-1DE5EBE3F39C}" type="datetime1">
              <a:rPr lang="en-GB" smtClean="0"/>
              <a:t>13/02/2025</a:t>
            </a:fld>
            <a:endParaRPr lang="en-GB"/>
          </a:p>
        </p:txBody>
      </p:sp>
      <p:sp>
        <p:nvSpPr>
          <p:cNvPr id="6" name="Footer Placeholder 5"/>
          <p:cNvSpPr>
            <a:spLocks noGrp="1"/>
          </p:cNvSpPr>
          <p:nvPr>
            <p:ph type="ftr" sz="quarter" idx="4"/>
          </p:nvPr>
        </p:nvSpPr>
        <p:spPr/>
        <p:txBody>
          <a:bodyPr/>
          <a:lstStyle/>
          <a:p>
            <a:r>
              <a:rPr lang="en-GB"/>
              <a:t>Your Department Name etc</a:t>
            </a:r>
          </a:p>
        </p:txBody>
      </p:sp>
      <p:sp>
        <p:nvSpPr>
          <p:cNvPr id="7" name="Slide Number Placeholder 6"/>
          <p:cNvSpPr>
            <a:spLocks noGrp="1"/>
          </p:cNvSpPr>
          <p:nvPr>
            <p:ph type="sldNum" sz="quarter" idx="5"/>
          </p:nvPr>
        </p:nvSpPr>
        <p:spPr/>
        <p:txBody>
          <a:bodyPr/>
          <a:lstStyle/>
          <a:p>
            <a:fld id="{754AF5A3-63BC-4A87-859D-8ED86BB4B4B5}" type="slidenum">
              <a:rPr lang="en-GB" smtClean="0"/>
              <a:t>12</a:t>
            </a:fld>
            <a:endParaRPr lang="en-GB"/>
          </a:p>
        </p:txBody>
      </p:sp>
    </p:spTree>
    <p:extLst>
      <p:ext uri="{BB962C8B-B14F-4D97-AF65-F5344CB8AC3E}">
        <p14:creationId xmlns:p14="http://schemas.microsoft.com/office/powerpoint/2010/main" val="41332421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GB"/>
              <a:t>The University of Nottingham</a:t>
            </a:r>
          </a:p>
        </p:txBody>
      </p:sp>
      <p:sp>
        <p:nvSpPr>
          <p:cNvPr id="5" name="Date Placeholder 4"/>
          <p:cNvSpPr>
            <a:spLocks noGrp="1"/>
          </p:cNvSpPr>
          <p:nvPr>
            <p:ph type="dt" idx="1"/>
          </p:nvPr>
        </p:nvSpPr>
        <p:spPr/>
        <p:txBody>
          <a:bodyPr/>
          <a:lstStyle/>
          <a:p>
            <a:fld id="{89084AD9-1202-424F-8F1E-1DE5EBE3F39C}" type="datetime1">
              <a:rPr lang="en-GB" smtClean="0"/>
              <a:t>13/02/2025</a:t>
            </a:fld>
            <a:endParaRPr lang="en-GB"/>
          </a:p>
        </p:txBody>
      </p:sp>
      <p:sp>
        <p:nvSpPr>
          <p:cNvPr id="6" name="Footer Placeholder 5"/>
          <p:cNvSpPr>
            <a:spLocks noGrp="1"/>
          </p:cNvSpPr>
          <p:nvPr>
            <p:ph type="ftr" sz="quarter" idx="4"/>
          </p:nvPr>
        </p:nvSpPr>
        <p:spPr/>
        <p:txBody>
          <a:bodyPr/>
          <a:lstStyle/>
          <a:p>
            <a:r>
              <a:rPr lang="en-GB"/>
              <a:t>Your Department Name etc</a:t>
            </a:r>
          </a:p>
        </p:txBody>
      </p:sp>
      <p:sp>
        <p:nvSpPr>
          <p:cNvPr id="7" name="Slide Number Placeholder 6"/>
          <p:cNvSpPr>
            <a:spLocks noGrp="1"/>
          </p:cNvSpPr>
          <p:nvPr>
            <p:ph type="sldNum" sz="quarter" idx="5"/>
          </p:nvPr>
        </p:nvSpPr>
        <p:spPr/>
        <p:txBody>
          <a:bodyPr/>
          <a:lstStyle/>
          <a:p>
            <a:fld id="{754AF5A3-63BC-4A87-859D-8ED86BB4B4B5}" type="slidenum">
              <a:rPr lang="en-GB" smtClean="0"/>
              <a:t>13</a:t>
            </a:fld>
            <a:endParaRPr lang="en-GB"/>
          </a:p>
        </p:txBody>
      </p:sp>
    </p:spTree>
    <p:extLst>
      <p:ext uri="{BB962C8B-B14F-4D97-AF65-F5344CB8AC3E}">
        <p14:creationId xmlns:p14="http://schemas.microsoft.com/office/powerpoint/2010/main" val="12386403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2.jpeg"/><Relationship Id="rId7" Type="http://schemas.openxmlformats.org/officeDocument/2006/relationships/image" Target="../media/image8.png"/><Relationship Id="rId2" Type="http://schemas.openxmlformats.org/officeDocument/2006/relationships/image" Target="../media/image11.jpeg"/><Relationship Id="rId1" Type="http://schemas.openxmlformats.org/officeDocument/2006/relationships/slideMaster" Target="../slideMasters/slideMaster1.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hyperlink" Target="http://www.nottingham.ac.uk/imagebank" TargetMode="External"/><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hyperlink" Target="http://www.nottingham.ac.uk/imagebank" TargetMode="External"/><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20.xml.rels><?xml version="1.0" encoding="UTF-8" standalone="yes"?>
<Relationships xmlns="http://schemas.openxmlformats.org/package/2006/relationships"><Relationship Id="rId3" Type="http://schemas.openxmlformats.org/officeDocument/2006/relationships/hyperlink" Target="http://www.nottingham.ac.uk/imagebank" TargetMode="External"/><Relationship Id="rId2" Type="http://schemas.openxmlformats.org/officeDocument/2006/relationships/image" Target="../media/image17.jpe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9.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 Earth">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CE7FB5A-28C0-E64E-9FEF-7D9F37C42C4A}"/>
              </a:ext>
              <a:ext uri="{C183D7F6-B498-43B3-948B-1728B52AA6E4}">
                <adec:decorative xmlns:adec="http://schemas.microsoft.com/office/drawing/2017/decorative" val="1"/>
              </a:ext>
            </a:extLst>
          </p:cNvPr>
          <p:cNvSpPr/>
          <p:nvPr userDrawn="1"/>
        </p:nvSpPr>
        <p:spPr>
          <a:xfrm>
            <a:off x="12635555" y="0"/>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Use the ‘New Slide’ </a:t>
            </a:r>
            <a:br>
              <a:rPr lang="en-US" sz="1600">
                <a:solidFill>
                  <a:schemeClr val="tx2"/>
                </a:solidFill>
              </a:rPr>
            </a:br>
            <a:r>
              <a:rPr lang="en-US" sz="1600">
                <a:solidFill>
                  <a:schemeClr val="tx2"/>
                </a:solidFill>
              </a:rPr>
              <a:t>or ‘Layout’ buttons for different cover slide options.</a:t>
            </a:r>
          </a:p>
        </p:txBody>
      </p:sp>
      <p:sp>
        <p:nvSpPr>
          <p:cNvPr id="10" name="Arc 9">
            <a:extLst>
              <a:ext uri="{FF2B5EF4-FFF2-40B4-BE49-F238E27FC236}">
                <a16:creationId xmlns:a16="http://schemas.microsoft.com/office/drawing/2014/main" id="{4CE4322B-60FD-4247-98CC-5B3D3101F0D7}"/>
              </a:ext>
              <a:ext uri="{C183D7F6-B498-43B3-948B-1728B52AA6E4}">
                <adec:decorative xmlns:adec="http://schemas.microsoft.com/office/drawing/2017/decorative" val="1"/>
              </a:ext>
            </a:extLst>
          </p:cNvPr>
          <p:cNvSpPr/>
          <p:nvPr userDrawn="1"/>
        </p:nvSpPr>
        <p:spPr>
          <a:xfrm>
            <a:off x="12335916" y="5239452"/>
            <a:ext cx="1012135" cy="1012135"/>
          </a:xfrm>
          <a:prstGeom prst="arc">
            <a:avLst>
              <a:gd name="adj1" fmla="val 818360"/>
              <a:gd name="adj2" fmla="val 9300445"/>
            </a:avLst>
          </a:prstGeom>
          <a:ln w="15875">
            <a:headEnd type="non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Rectangle 8">
            <a:extLst>
              <a:ext uri="{FF2B5EF4-FFF2-40B4-BE49-F238E27FC236}">
                <a16:creationId xmlns:a16="http://schemas.microsoft.com/office/drawing/2014/main" id="{88CE00DA-F948-9449-B3A1-D7A1FAA0F09F}"/>
              </a:ext>
              <a:ext uri="{C183D7F6-B498-43B3-948B-1728B52AA6E4}">
                <adec:decorative xmlns:adec="http://schemas.microsoft.com/office/drawing/2017/decorative" val="1"/>
              </a:ext>
            </a:extLst>
          </p:cNvPr>
          <p:cNvSpPr/>
          <p:nvPr userDrawn="1"/>
        </p:nvSpPr>
        <p:spPr>
          <a:xfrm>
            <a:off x="12635555" y="4194626"/>
            <a:ext cx="1550894" cy="1550894"/>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Add a partner logo</a:t>
            </a:r>
            <a:br>
              <a:rPr lang="en-US" sz="1600">
                <a:solidFill>
                  <a:schemeClr val="tx2"/>
                </a:solidFill>
              </a:rPr>
            </a:br>
            <a:r>
              <a:rPr lang="en-US" sz="1600">
                <a:solidFill>
                  <a:schemeClr val="tx2"/>
                </a:solidFill>
              </a:rPr>
              <a:t>here if required</a:t>
            </a:r>
          </a:p>
        </p:txBody>
      </p:sp>
      <p:sp>
        <p:nvSpPr>
          <p:cNvPr id="4" name="Text Placeholder 3" descr="Logo box">
            <a:extLst>
              <a:ext uri="{FF2B5EF4-FFF2-40B4-BE49-F238E27FC236}">
                <a16:creationId xmlns:a16="http://schemas.microsoft.com/office/drawing/2014/main" id="{0882309C-2C73-D748-AA1B-AB05B98A64B0}"/>
              </a:ext>
            </a:extLst>
          </p:cNvPr>
          <p:cNvSpPr>
            <a:spLocks noGrp="1"/>
          </p:cNvSpPr>
          <p:nvPr>
            <p:ph type="body" sz="quarter" idx="12" hasCustomPrompt="1"/>
          </p:nvPr>
        </p:nvSpPr>
        <p:spPr>
          <a:xfrm>
            <a:off x="8848725" y="4194626"/>
            <a:ext cx="3343275" cy="1535613"/>
          </a:xfrm>
          <a:prstGeom prst="rect">
            <a:avLst/>
          </a:prstGeom>
          <a:solidFill>
            <a:schemeClr val="bg1"/>
          </a:solidFill>
        </p:spPr>
        <p:txBody>
          <a:bodyPr anchor="ctr"/>
          <a:lstStyle>
            <a:lvl1pPr marL="0" indent="0" algn="ctr">
              <a:buNone/>
              <a:defRPr sz="1800">
                <a:solidFill>
                  <a:schemeClr val="accent5"/>
                </a:solidFill>
              </a:defRPr>
            </a:lvl1pPr>
          </a:lstStyle>
          <a:p>
            <a:pPr lvl="0"/>
            <a:r>
              <a:rPr lang="en-GB" dirty="0"/>
              <a:t> </a:t>
            </a:r>
            <a:endParaRPr lang="en-US" dirty="0"/>
          </a:p>
        </p:txBody>
      </p:sp>
      <p:sp>
        <p:nvSpPr>
          <p:cNvPr id="7" name="Subtitle 2">
            <a:extLst>
              <a:ext uri="{FF2B5EF4-FFF2-40B4-BE49-F238E27FC236}">
                <a16:creationId xmlns:a16="http://schemas.microsoft.com/office/drawing/2014/main" id="{A158B21E-1070-014B-B9DF-CC6AE4E330F3}"/>
              </a:ext>
            </a:extLst>
          </p:cNvPr>
          <p:cNvSpPr>
            <a:spLocks noGrp="1"/>
          </p:cNvSpPr>
          <p:nvPr>
            <p:ph type="subTitle" idx="1" hasCustomPrompt="1"/>
          </p:nvPr>
        </p:nvSpPr>
        <p:spPr>
          <a:xfrm>
            <a:off x="3794760" y="4194626"/>
            <a:ext cx="4625340" cy="1535613"/>
          </a:xfrm>
          <a:prstGeom prst="rect">
            <a:avLst/>
          </a:prstGeom>
        </p:spPr>
        <p:txBody>
          <a:bodyPr anchor="ctr">
            <a:normAutofit/>
          </a:bodyPr>
          <a:lstStyle>
            <a:lvl1pPr marL="0" indent="0" algn="ctr">
              <a:buNone/>
              <a:defRPr lang="en-GB" sz="2400" smtClean="0">
                <a:solidFill>
                  <a:schemeClr val="bg1"/>
                </a:solidFill>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solidFill>
                  <a:srgbClr val="FFFFFF"/>
                </a:solidFill>
                <a:effectLst/>
                <a:latin typeface="Arial" panose="020B0604020202020204" pitchFamily="34" charset="0"/>
              </a:rPr>
              <a:t>Add presenter name or subtitle – Arial 24pt</a:t>
            </a:r>
          </a:p>
        </p:txBody>
      </p:sp>
      <p:sp>
        <p:nvSpPr>
          <p:cNvPr id="2" name="Title 1"/>
          <p:cNvSpPr>
            <a:spLocks noGrp="1"/>
          </p:cNvSpPr>
          <p:nvPr>
            <p:ph type="ctrTitle" hasCustomPrompt="1"/>
          </p:nvPr>
        </p:nvSpPr>
        <p:spPr>
          <a:xfrm>
            <a:off x="3787140" y="1127760"/>
            <a:ext cx="4610100" cy="3066867"/>
          </a:xfrm>
          <a:prstGeom prst="rect">
            <a:avLst/>
          </a:prstGeom>
        </p:spPr>
        <p:txBody>
          <a:bodyPr anchor="ctr" anchorCtr="0">
            <a:normAutofit/>
          </a:bodyPr>
          <a:lstStyle>
            <a:lvl1pPr algn="ctr">
              <a:defRPr sz="3200" b="1" baseline="0">
                <a:solidFill>
                  <a:schemeClr val="bg1"/>
                </a:solidFill>
                <a:latin typeface="Arial" panose="020B0604020202020204" pitchFamily="34" charset="0"/>
                <a:cs typeface="Arial" panose="020B0604020202020204" pitchFamily="34" charset="0"/>
              </a:defRPr>
            </a:lvl1pPr>
          </a:lstStyle>
          <a:p>
            <a:r>
              <a:rPr lang="en-US" dirty="0"/>
              <a:t>Add presentation title – Arial 32pt</a:t>
            </a:r>
            <a:endParaRPr lang="en-GB" dirty="0"/>
          </a:p>
        </p:txBody>
      </p:sp>
      <p:pic>
        <p:nvPicPr>
          <p:cNvPr id="11" name="Picture 10" descr="University of Nottingham logo">
            <a:extLst>
              <a:ext uri="{FF2B5EF4-FFF2-40B4-BE49-F238E27FC236}">
                <a16:creationId xmlns:a16="http://schemas.microsoft.com/office/drawing/2014/main" id="{78857659-1700-314E-B00F-79040D7445A6}"/>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0"/>
            <a:ext cx="2774767" cy="1027487"/>
          </a:xfrm>
          <a:prstGeom prst="rect">
            <a:avLst/>
          </a:prstGeom>
        </p:spPr>
      </p:pic>
    </p:spTree>
    <p:extLst>
      <p:ext uri="{BB962C8B-B14F-4D97-AF65-F5344CB8AC3E}">
        <p14:creationId xmlns:p14="http://schemas.microsoft.com/office/powerpoint/2010/main" val="1449716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Slide – Campus">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8" name="Subtitle 2">
            <a:extLst>
              <a:ext uri="{FF2B5EF4-FFF2-40B4-BE49-F238E27FC236}">
                <a16:creationId xmlns:a16="http://schemas.microsoft.com/office/drawing/2014/main" id="{61D62B56-9FE8-D94E-A6EA-EC6A8F16943B}"/>
              </a:ext>
            </a:extLst>
          </p:cNvPr>
          <p:cNvSpPr>
            <a:spLocks noGrp="1"/>
          </p:cNvSpPr>
          <p:nvPr>
            <p:ph type="subTitle" idx="1" hasCustomPrompt="1"/>
          </p:nvPr>
        </p:nvSpPr>
        <p:spPr>
          <a:xfrm>
            <a:off x="3794760" y="4194626"/>
            <a:ext cx="4625340" cy="1535613"/>
          </a:xfrm>
          <a:prstGeom prst="rect">
            <a:avLst/>
          </a:prstGeom>
        </p:spPr>
        <p:txBody>
          <a:bodyPr anchor="ctr">
            <a:normAutofit/>
          </a:bodyPr>
          <a:lstStyle>
            <a:lvl1pPr marL="0" indent="0" algn="ctr">
              <a:buNone/>
              <a:defRPr lang="en-GB" sz="2400" smtClean="0">
                <a:solidFill>
                  <a:schemeClr val="bg1"/>
                </a:solidFill>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solidFill>
                  <a:srgbClr val="FFFFFF"/>
                </a:solidFill>
                <a:effectLst/>
                <a:latin typeface="Arial" panose="020B0604020202020204" pitchFamily="34" charset="0"/>
              </a:rPr>
              <a:t>Add presenter name or subtitle – Arial 24pt</a:t>
            </a:r>
          </a:p>
        </p:txBody>
      </p:sp>
      <p:sp>
        <p:nvSpPr>
          <p:cNvPr id="6" name="Title 1">
            <a:extLst>
              <a:ext uri="{FF2B5EF4-FFF2-40B4-BE49-F238E27FC236}">
                <a16:creationId xmlns:a16="http://schemas.microsoft.com/office/drawing/2014/main" id="{B3B6D91D-08CC-8B40-9A20-FA411810223C}"/>
              </a:ext>
            </a:extLst>
          </p:cNvPr>
          <p:cNvSpPr>
            <a:spLocks noGrp="1"/>
          </p:cNvSpPr>
          <p:nvPr>
            <p:ph type="ctrTitle" hasCustomPrompt="1"/>
          </p:nvPr>
        </p:nvSpPr>
        <p:spPr>
          <a:xfrm>
            <a:off x="3787140" y="1127760"/>
            <a:ext cx="4610100" cy="3066867"/>
          </a:xfrm>
          <a:prstGeom prst="rect">
            <a:avLst/>
          </a:prstGeom>
        </p:spPr>
        <p:txBody>
          <a:bodyPr anchor="ctr" anchorCtr="0">
            <a:normAutofit/>
          </a:bodyPr>
          <a:lstStyle>
            <a:lvl1pPr algn="ctr">
              <a:defRPr sz="3200" b="1" baseline="0">
                <a:solidFill>
                  <a:schemeClr val="bg1"/>
                </a:solidFill>
                <a:latin typeface="Arial" panose="020B0604020202020204" pitchFamily="34" charset="0"/>
                <a:cs typeface="Arial" panose="020B0604020202020204" pitchFamily="34" charset="0"/>
              </a:defRPr>
            </a:lvl1pPr>
          </a:lstStyle>
          <a:p>
            <a:r>
              <a:rPr lang="en-US" dirty="0"/>
              <a:t>Add presentation title – Arial 32pt</a:t>
            </a:r>
            <a:endParaRPr lang="en-GB" dirty="0"/>
          </a:p>
        </p:txBody>
      </p:sp>
      <p:pic>
        <p:nvPicPr>
          <p:cNvPr id="7" name="Picture 6" descr="University of Nottingham logo">
            <a:extLst>
              <a:ext uri="{FF2B5EF4-FFF2-40B4-BE49-F238E27FC236}">
                <a16:creationId xmlns:a16="http://schemas.microsoft.com/office/drawing/2014/main" id="{9AE23AA1-5E84-1542-85FA-0AD28CCBD631}"/>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0"/>
            <a:ext cx="2774767" cy="1027487"/>
          </a:xfrm>
          <a:prstGeom prst="rect">
            <a:avLst/>
          </a:prstGeom>
        </p:spPr>
      </p:pic>
    </p:spTree>
    <p:extLst>
      <p:ext uri="{BB962C8B-B14F-4D97-AF65-F5344CB8AC3E}">
        <p14:creationId xmlns:p14="http://schemas.microsoft.com/office/powerpoint/2010/main" val="16688660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ver Slide – Peopl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8" name="Subtitle 2">
            <a:extLst>
              <a:ext uri="{FF2B5EF4-FFF2-40B4-BE49-F238E27FC236}">
                <a16:creationId xmlns:a16="http://schemas.microsoft.com/office/drawing/2014/main" id="{14EC60C8-55FD-084A-BE95-B2E766446720}"/>
              </a:ext>
            </a:extLst>
          </p:cNvPr>
          <p:cNvSpPr>
            <a:spLocks noGrp="1"/>
          </p:cNvSpPr>
          <p:nvPr>
            <p:ph type="subTitle" idx="1" hasCustomPrompt="1"/>
          </p:nvPr>
        </p:nvSpPr>
        <p:spPr>
          <a:xfrm>
            <a:off x="3794760" y="4194626"/>
            <a:ext cx="4625340" cy="1535613"/>
          </a:xfrm>
          <a:prstGeom prst="rect">
            <a:avLst/>
          </a:prstGeom>
        </p:spPr>
        <p:txBody>
          <a:bodyPr anchor="ctr">
            <a:normAutofit/>
          </a:bodyPr>
          <a:lstStyle>
            <a:lvl1pPr marL="0" indent="0" algn="ctr">
              <a:buNone/>
              <a:defRPr lang="en-GB" sz="2400" smtClean="0">
                <a:solidFill>
                  <a:schemeClr val="bg1"/>
                </a:solidFill>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solidFill>
                  <a:srgbClr val="FFFFFF"/>
                </a:solidFill>
                <a:effectLst/>
                <a:latin typeface="Arial" panose="020B0604020202020204" pitchFamily="34" charset="0"/>
              </a:rPr>
              <a:t>Add presenter name or subtitle – Arial 24pt</a:t>
            </a:r>
          </a:p>
        </p:txBody>
      </p:sp>
      <p:sp>
        <p:nvSpPr>
          <p:cNvPr id="7" name="Title 1">
            <a:extLst>
              <a:ext uri="{FF2B5EF4-FFF2-40B4-BE49-F238E27FC236}">
                <a16:creationId xmlns:a16="http://schemas.microsoft.com/office/drawing/2014/main" id="{EE0A4753-72CA-6241-85A5-FA5F9E40DCA1}"/>
              </a:ext>
            </a:extLst>
          </p:cNvPr>
          <p:cNvSpPr>
            <a:spLocks noGrp="1"/>
          </p:cNvSpPr>
          <p:nvPr>
            <p:ph type="ctrTitle" hasCustomPrompt="1"/>
          </p:nvPr>
        </p:nvSpPr>
        <p:spPr>
          <a:xfrm>
            <a:off x="3787140" y="1127760"/>
            <a:ext cx="4610100" cy="3066867"/>
          </a:xfrm>
          <a:prstGeom prst="rect">
            <a:avLst/>
          </a:prstGeom>
        </p:spPr>
        <p:txBody>
          <a:bodyPr anchor="ctr" anchorCtr="0">
            <a:normAutofit/>
          </a:bodyPr>
          <a:lstStyle>
            <a:lvl1pPr algn="ctr">
              <a:defRPr sz="3200" b="1" baseline="0">
                <a:solidFill>
                  <a:schemeClr val="bg1"/>
                </a:solidFill>
                <a:latin typeface="Arial" panose="020B0604020202020204" pitchFamily="34" charset="0"/>
                <a:cs typeface="Arial" panose="020B0604020202020204" pitchFamily="34" charset="0"/>
              </a:defRPr>
            </a:lvl1pPr>
          </a:lstStyle>
          <a:p>
            <a:r>
              <a:rPr lang="en-US" dirty="0"/>
              <a:t>Add presentation title – Arial 32pt</a:t>
            </a:r>
            <a:endParaRPr lang="en-GB" dirty="0"/>
          </a:p>
        </p:txBody>
      </p:sp>
      <p:pic>
        <p:nvPicPr>
          <p:cNvPr id="12" name="Picture 11" descr="University of Nottingham logo">
            <a:extLst>
              <a:ext uri="{FF2B5EF4-FFF2-40B4-BE49-F238E27FC236}">
                <a16:creationId xmlns:a16="http://schemas.microsoft.com/office/drawing/2014/main" id="{6385F48C-130A-074B-BAE4-5071492DF33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2774767" cy="1030941"/>
          </a:xfrm>
          <a:prstGeom prst="rect">
            <a:avLst/>
          </a:prstGeom>
        </p:spPr>
      </p:pic>
    </p:spTree>
    <p:extLst>
      <p:ext uri="{BB962C8B-B14F-4D97-AF65-F5344CB8AC3E}">
        <p14:creationId xmlns:p14="http://schemas.microsoft.com/office/powerpoint/2010/main" val="41498375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ver Slide – Science &amp; Technology">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2" name="Arc 11">
            <a:extLst>
              <a:ext uri="{FF2B5EF4-FFF2-40B4-BE49-F238E27FC236}">
                <a16:creationId xmlns:a16="http://schemas.microsoft.com/office/drawing/2014/main" id="{D7715FAF-431F-0947-BA32-CCCAE21D6FF6}"/>
              </a:ext>
              <a:ext uri="{C183D7F6-B498-43B3-948B-1728B52AA6E4}">
                <adec:decorative xmlns:adec="http://schemas.microsoft.com/office/drawing/2017/decorative" val="1"/>
              </a:ext>
            </a:extLst>
          </p:cNvPr>
          <p:cNvSpPr/>
          <p:nvPr userDrawn="1"/>
        </p:nvSpPr>
        <p:spPr>
          <a:xfrm>
            <a:off x="12335916" y="5239452"/>
            <a:ext cx="1012135" cy="1012135"/>
          </a:xfrm>
          <a:prstGeom prst="arc">
            <a:avLst>
              <a:gd name="adj1" fmla="val 818360"/>
              <a:gd name="adj2" fmla="val 9300445"/>
            </a:avLst>
          </a:prstGeom>
          <a:ln w="15875">
            <a:headEnd type="non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Text Placeholder 3" descr="Logo box">
            <a:extLst>
              <a:ext uri="{FF2B5EF4-FFF2-40B4-BE49-F238E27FC236}">
                <a16:creationId xmlns:a16="http://schemas.microsoft.com/office/drawing/2014/main" id="{F89BE0EF-B1BD-4F49-A571-A9C3B39F741A}"/>
              </a:ext>
            </a:extLst>
          </p:cNvPr>
          <p:cNvSpPr>
            <a:spLocks noGrp="1"/>
          </p:cNvSpPr>
          <p:nvPr>
            <p:ph type="body" sz="quarter" idx="12" hasCustomPrompt="1"/>
          </p:nvPr>
        </p:nvSpPr>
        <p:spPr>
          <a:xfrm>
            <a:off x="8848725" y="4194626"/>
            <a:ext cx="3343275" cy="1535613"/>
          </a:xfrm>
          <a:prstGeom prst="rect">
            <a:avLst/>
          </a:prstGeom>
          <a:solidFill>
            <a:schemeClr val="bg1"/>
          </a:solidFill>
        </p:spPr>
        <p:txBody>
          <a:bodyPr anchor="ctr"/>
          <a:lstStyle>
            <a:lvl1pPr marL="0" indent="0" algn="ctr">
              <a:buNone/>
              <a:defRPr sz="1800">
                <a:solidFill>
                  <a:schemeClr val="accent5"/>
                </a:solidFill>
              </a:defRPr>
            </a:lvl1pPr>
          </a:lstStyle>
          <a:p>
            <a:pPr lvl="0"/>
            <a:r>
              <a:rPr lang="en-GB" dirty="0"/>
              <a:t> </a:t>
            </a:r>
            <a:endParaRPr lang="en-US" dirty="0"/>
          </a:p>
        </p:txBody>
      </p:sp>
      <p:sp>
        <p:nvSpPr>
          <p:cNvPr id="9" name="Rectangle 8">
            <a:extLst>
              <a:ext uri="{FF2B5EF4-FFF2-40B4-BE49-F238E27FC236}">
                <a16:creationId xmlns:a16="http://schemas.microsoft.com/office/drawing/2014/main" id="{91EF5119-3C31-2042-9116-20C98F254CA9}"/>
              </a:ext>
              <a:ext uri="{C183D7F6-B498-43B3-948B-1728B52AA6E4}">
                <adec:decorative xmlns:adec="http://schemas.microsoft.com/office/drawing/2017/decorative" val="1"/>
              </a:ext>
            </a:extLst>
          </p:cNvPr>
          <p:cNvSpPr/>
          <p:nvPr userDrawn="1"/>
        </p:nvSpPr>
        <p:spPr>
          <a:xfrm>
            <a:off x="12635555" y="4194626"/>
            <a:ext cx="1550894" cy="1550894"/>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Add a partner logo</a:t>
            </a:r>
            <a:br>
              <a:rPr lang="en-US" sz="1600">
                <a:solidFill>
                  <a:schemeClr val="tx2"/>
                </a:solidFill>
              </a:rPr>
            </a:br>
            <a:r>
              <a:rPr lang="en-US" sz="1600">
                <a:solidFill>
                  <a:schemeClr val="tx2"/>
                </a:solidFill>
              </a:rPr>
              <a:t>here if required</a:t>
            </a:r>
          </a:p>
        </p:txBody>
      </p:sp>
      <p:sp>
        <p:nvSpPr>
          <p:cNvPr id="11" name="Subtitle 2">
            <a:extLst>
              <a:ext uri="{FF2B5EF4-FFF2-40B4-BE49-F238E27FC236}">
                <a16:creationId xmlns:a16="http://schemas.microsoft.com/office/drawing/2014/main" id="{94D1AC89-727B-C049-9CD3-8F38C0F22C9E}"/>
              </a:ext>
            </a:extLst>
          </p:cNvPr>
          <p:cNvSpPr>
            <a:spLocks noGrp="1"/>
          </p:cNvSpPr>
          <p:nvPr>
            <p:ph type="subTitle" idx="1" hasCustomPrompt="1"/>
          </p:nvPr>
        </p:nvSpPr>
        <p:spPr>
          <a:xfrm>
            <a:off x="3794760" y="4194626"/>
            <a:ext cx="4625340" cy="1535613"/>
          </a:xfrm>
          <a:prstGeom prst="rect">
            <a:avLst/>
          </a:prstGeom>
        </p:spPr>
        <p:txBody>
          <a:bodyPr anchor="ctr">
            <a:normAutofit/>
          </a:bodyPr>
          <a:lstStyle>
            <a:lvl1pPr marL="0" indent="0" algn="ctr">
              <a:buNone/>
              <a:defRPr lang="en-GB" sz="2400" smtClean="0">
                <a:solidFill>
                  <a:schemeClr val="bg1"/>
                </a:solidFill>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solidFill>
                  <a:srgbClr val="FFFFFF"/>
                </a:solidFill>
                <a:effectLst/>
                <a:latin typeface="Arial" panose="020B0604020202020204" pitchFamily="34" charset="0"/>
              </a:rPr>
              <a:t>Add presenter name or subtitle – Arial 24pt</a:t>
            </a:r>
          </a:p>
        </p:txBody>
      </p:sp>
      <p:sp>
        <p:nvSpPr>
          <p:cNvPr id="8" name="Title 1">
            <a:extLst>
              <a:ext uri="{FF2B5EF4-FFF2-40B4-BE49-F238E27FC236}">
                <a16:creationId xmlns:a16="http://schemas.microsoft.com/office/drawing/2014/main" id="{EBD7A035-88C0-B640-91D8-3B73C2244888}"/>
              </a:ext>
            </a:extLst>
          </p:cNvPr>
          <p:cNvSpPr>
            <a:spLocks noGrp="1"/>
          </p:cNvSpPr>
          <p:nvPr>
            <p:ph type="ctrTitle" hasCustomPrompt="1"/>
          </p:nvPr>
        </p:nvSpPr>
        <p:spPr>
          <a:xfrm>
            <a:off x="3787140" y="1127760"/>
            <a:ext cx="4610100" cy="3066867"/>
          </a:xfrm>
          <a:prstGeom prst="rect">
            <a:avLst/>
          </a:prstGeom>
        </p:spPr>
        <p:txBody>
          <a:bodyPr anchor="ctr" anchorCtr="0">
            <a:normAutofit/>
          </a:bodyPr>
          <a:lstStyle>
            <a:lvl1pPr algn="ctr">
              <a:defRPr sz="3200" b="1" baseline="0">
                <a:solidFill>
                  <a:schemeClr val="bg1"/>
                </a:solidFill>
                <a:latin typeface="Arial" panose="020B0604020202020204" pitchFamily="34" charset="0"/>
                <a:cs typeface="Arial" panose="020B0604020202020204" pitchFamily="34" charset="0"/>
              </a:defRPr>
            </a:lvl1pPr>
          </a:lstStyle>
          <a:p>
            <a:r>
              <a:rPr lang="en-US" dirty="0"/>
              <a:t>Add presentation title – Arial 32pt</a:t>
            </a:r>
            <a:endParaRPr lang="en-GB" dirty="0"/>
          </a:p>
        </p:txBody>
      </p:sp>
      <p:pic>
        <p:nvPicPr>
          <p:cNvPr id="6" name="Picture 5" descr="University of Nottingham logo">
            <a:extLst>
              <a:ext uri="{FF2B5EF4-FFF2-40B4-BE49-F238E27FC236}">
                <a16:creationId xmlns:a16="http://schemas.microsoft.com/office/drawing/2014/main" id="{A3BA9BED-34B5-9D4D-A988-760726B7CEE1}"/>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0"/>
            <a:ext cx="2774767" cy="1027487"/>
          </a:xfrm>
          <a:prstGeom prst="rect">
            <a:avLst/>
          </a:prstGeom>
        </p:spPr>
      </p:pic>
    </p:spTree>
    <p:extLst>
      <p:ext uri="{BB962C8B-B14F-4D97-AF65-F5344CB8AC3E}">
        <p14:creationId xmlns:p14="http://schemas.microsoft.com/office/powerpoint/2010/main" val="425947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vider Slide Option 1">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27FB682B-CBE5-0E46-8A20-FBDCFD217D46}"/>
              </a:ext>
              <a:ext uri="{C183D7F6-B498-43B3-948B-1728B52AA6E4}">
                <adec:decorative xmlns:adec="http://schemas.microsoft.com/office/drawing/2017/decorative" val="1"/>
              </a:ext>
            </a:extLst>
          </p:cNvPr>
          <p:cNvSpPr/>
          <p:nvPr userDrawn="1"/>
        </p:nvSpPr>
        <p:spPr>
          <a:xfrm>
            <a:off x="12635555" y="0"/>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Use the ‘New Slide’ </a:t>
            </a:r>
            <a:br>
              <a:rPr lang="en-US" sz="1600">
                <a:solidFill>
                  <a:schemeClr val="tx2"/>
                </a:solidFill>
              </a:rPr>
            </a:br>
            <a:r>
              <a:rPr lang="en-US" sz="1600">
                <a:solidFill>
                  <a:schemeClr val="tx2"/>
                </a:solidFill>
              </a:rPr>
              <a:t>or ‘Layout’ buttons for different divider slide options.</a:t>
            </a:r>
          </a:p>
        </p:txBody>
      </p:sp>
      <p:sp>
        <p:nvSpPr>
          <p:cNvPr id="3" name="Text Placeholder 2"/>
          <p:cNvSpPr>
            <a:spLocks noGrp="1"/>
          </p:cNvSpPr>
          <p:nvPr>
            <p:ph type="body" idx="1" hasCustomPrompt="1"/>
          </p:nvPr>
        </p:nvSpPr>
        <p:spPr>
          <a:xfrm>
            <a:off x="1341120" y="4160520"/>
            <a:ext cx="9509760" cy="936104"/>
          </a:xfrm>
          <a:prstGeom prst="rect">
            <a:avLst/>
          </a:prstGeom>
        </p:spPr>
        <p:txBody>
          <a:bodyPr>
            <a:normAutofit/>
          </a:bodyPr>
          <a:lstStyle>
            <a:lvl1pPr marL="0" indent="0" algn="l">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Subtitle – Arial 28pt</a:t>
            </a:r>
          </a:p>
        </p:txBody>
      </p:sp>
      <p:sp>
        <p:nvSpPr>
          <p:cNvPr id="2" name="Title 1"/>
          <p:cNvSpPr>
            <a:spLocks noGrp="1"/>
          </p:cNvSpPr>
          <p:nvPr>
            <p:ph type="title" hasCustomPrompt="1"/>
          </p:nvPr>
        </p:nvSpPr>
        <p:spPr>
          <a:xfrm>
            <a:off x="1341120" y="2492895"/>
            <a:ext cx="9509760" cy="1872209"/>
          </a:xfrm>
          <a:prstGeom prst="rect">
            <a:avLst/>
          </a:prstGeom>
        </p:spPr>
        <p:txBody>
          <a:bodyPr anchor="ctr">
            <a:normAutofit/>
          </a:bodyPr>
          <a:lstStyle>
            <a:lvl1pPr algn="l">
              <a:defRPr sz="3600" b="1" baseline="0">
                <a:latin typeface="Arial" panose="020B0604020202020204" pitchFamily="34" charset="0"/>
                <a:cs typeface="Arial" panose="020B0604020202020204" pitchFamily="34" charset="0"/>
              </a:defRPr>
            </a:lvl1pPr>
          </a:lstStyle>
          <a:p>
            <a:r>
              <a:rPr lang="en-US" dirty="0"/>
              <a:t>Divider slide title – Arial Bold 36pt</a:t>
            </a:r>
            <a:endParaRPr lang="en-GB" dirty="0"/>
          </a:p>
        </p:txBody>
      </p:sp>
      <p:pic>
        <p:nvPicPr>
          <p:cNvPr id="7" name="Picture 6" descr="University of Nottingham logo">
            <a:extLst>
              <a:ext uri="{FF2B5EF4-FFF2-40B4-BE49-F238E27FC236}">
                <a16:creationId xmlns:a16="http://schemas.microsoft.com/office/drawing/2014/main" id="{6F81B442-D23E-CA47-8B99-3C2A297ACC4F}"/>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spTree>
    <p:extLst>
      <p:ext uri="{BB962C8B-B14F-4D97-AF65-F5344CB8AC3E}">
        <p14:creationId xmlns:p14="http://schemas.microsoft.com/office/powerpoint/2010/main" val="26906736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vider Slide Option 2">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9" name="Text Placeholder 2">
            <a:extLst>
              <a:ext uri="{FF2B5EF4-FFF2-40B4-BE49-F238E27FC236}">
                <a16:creationId xmlns:a16="http://schemas.microsoft.com/office/drawing/2014/main" id="{38DE1B96-986D-4446-800F-54A0D95D2FB2}"/>
              </a:ext>
            </a:extLst>
          </p:cNvPr>
          <p:cNvSpPr>
            <a:spLocks noGrp="1"/>
          </p:cNvSpPr>
          <p:nvPr>
            <p:ph type="body" idx="1" hasCustomPrompt="1"/>
          </p:nvPr>
        </p:nvSpPr>
        <p:spPr>
          <a:xfrm>
            <a:off x="1341120" y="4160520"/>
            <a:ext cx="9509760" cy="936104"/>
          </a:xfrm>
          <a:prstGeom prst="rect">
            <a:avLst/>
          </a:prstGeom>
        </p:spPr>
        <p:txBody>
          <a:bodyPr>
            <a:normAutofit/>
          </a:bodyPr>
          <a:lstStyle>
            <a:lvl1pPr marL="0" indent="0" algn="l">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Subtitle – Arial 28pt</a:t>
            </a:r>
          </a:p>
        </p:txBody>
      </p:sp>
      <p:sp>
        <p:nvSpPr>
          <p:cNvPr id="8" name="Title 1">
            <a:extLst>
              <a:ext uri="{FF2B5EF4-FFF2-40B4-BE49-F238E27FC236}">
                <a16:creationId xmlns:a16="http://schemas.microsoft.com/office/drawing/2014/main" id="{CFA4EB9E-FE0B-FF48-B57B-3DBA656E7C4F}"/>
              </a:ext>
            </a:extLst>
          </p:cNvPr>
          <p:cNvSpPr>
            <a:spLocks noGrp="1"/>
          </p:cNvSpPr>
          <p:nvPr>
            <p:ph type="title" hasCustomPrompt="1"/>
          </p:nvPr>
        </p:nvSpPr>
        <p:spPr>
          <a:xfrm>
            <a:off x="1341120" y="2492895"/>
            <a:ext cx="9509760" cy="1872209"/>
          </a:xfrm>
          <a:prstGeom prst="rect">
            <a:avLst/>
          </a:prstGeom>
        </p:spPr>
        <p:txBody>
          <a:bodyPr anchor="ctr">
            <a:normAutofit/>
          </a:bodyPr>
          <a:lstStyle>
            <a:lvl1pPr algn="l">
              <a:defRPr sz="3600" b="1" baseline="0">
                <a:latin typeface="Arial" panose="020B0604020202020204" pitchFamily="34" charset="0"/>
                <a:cs typeface="Arial" panose="020B0604020202020204" pitchFamily="34" charset="0"/>
              </a:defRPr>
            </a:lvl1pPr>
          </a:lstStyle>
          <a:p>
            <a:r>
              <a:rPr lang="en-US" dirty="0"/>
              <a:t>Divider slide title – Arial Bold 36pt</a:t>
            </a:r>
            <a:endParaRPr lang="en-GB" dirty="0"/>
          </a:p>
        </p:txBody>
      </p:sp>
      <p:pic>
        <p:nvPicPr>
          <p:cNvPr id="5" name="Picture 4" descr="University of Nottingham logo">
            <a:extLst>
              <a:ext uri="{FF2B5EF4-FFF2-40B4-BE49-F238E27FC236}">
                <a16:creationId xmlns:a16="http://schemas.microsoft.com/office/drawing/2014/main" id="{A418598A-E89A-584D-B315-0C3A8BB5DD69}"/>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spTree>
    <p:extLst>
      <p:ext uri="{BB962C8B-B14F-4D97-AF65-F5344CB8AC3E}">
        <p14:creationId xmlns:p14="http://schemas.microsoft.com/office/powerpoint/2010/main" val="19750240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ivider Slide Option 3">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928BB5A8-2728-CF4C-9063-6BE6445BAAFC}"/>
              </a:ext>
            </a:extLst>
          </p:cNvPr>
          <p:cNvSpPr>
            <a:spLocks noGrp="1"/>
          </p:cNvSpPr>
          <p:nvPr>
            <p:ph type="body" idx="1" hasCustomPrompt="1"/>
          </p:nvPr>
        </p:nvSpPr>
        <p:spPr>
          <a:xfrm>
            <a:off x="1341120" y="4160520"/>
            <a:ext cx="9509760" cy="936104"/>
          </a:xfrm>
          <a:prstGeom prst="rect">
            <a:avLst/>
          </a:prstGeom>
        </p:spPr>
        <p:txBody>
          <a:bodyPr>
            <a:normAutofit/>
          </a:bodyPr>
          <a:lstStyle>
            <a:lvl1pPr marL="0" indent="0" algn="l">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Subtitle – Arial 28pt</a:t>
            </a:r>
          </a:p>
        </p:txBody>
      </p:sp>
      <p:sp>
        <p:nvSpPr>
          <p:cNvPr id="7" name="Title 1">
            <a:extLst>
              <a:ext uri="{FF2B5EF4-FFF2-40B4-BE49-F238E27FC236}">
                <a16:creationId xmlns:a16="http://schemas.microsoft.com/office/drawing/2014/main" id="{3A61C9F9-E7A2-6342-870C-D685719F3517}"/>
              </a:ext>
            </a:extLst>
          </p:cNvPr>
          <p:cNvSpPr>
            <a:spLocks noGrp="1"/>
          </p:cNvSpPr>
          <p:nvPr>
            <p:ph type="title" hasCustomPrompt="1"/>
          </p:nvPr>
        </p:nvSpPr>
        <p:spPr>
          <a:xfrm>
            <a:off x="1341120" y="2492895"/>
            <a:ext cx="9509760" cy="1872209"/>
          </a:xfrm>
          <a:prstGeom prst="rect">
            <a:avLst/>
          </a:prstGeom>
        </p:spPr>
        <p:txBody>
          <a:bodyPr anchor="ctr">
            <a:normAutofit/>
          </a:bodyPr>
          <a:lstStyle>
            <a:lvl1pPr algn="l">
              <a:defRPr sz="3600" b="1" baseline="0">
                <a:latin typeface="Arial" panose="020B0604020202020204" pitchFamily="34" charset="0"/>
                <a:cs typeface="Arial" panose="020B0604020202020204" pitchFamily="34" charset="0"/>
              </a:defRPr>
            </a:lvl1pPr>
          </a:lstStyle>
          <a:p>
            <a:r>
              <a:rPr lang="en-US" dirty="0"/>
              <a:t>Divider slide title – Arial Bold 36pt</a:t>
            </a:r>
            <a:endParaRPr lang="en-GB" dirty="0"/>
          </a:p>
        </p:txBody>
      </p:sp>
      <p:pic>
        <p:nvPicPr>
          <p:cNvPr id="5" name="Picture 4" descr="University of Nottingham logo">
            <a:extLst>
              <a:ext uri="{FF2B5EF4-FFF2-40B4-BE49-F238E27FC236}">
                <a16:creationId xmlns:a16="http://schemas.microsoft.com/office/drawing/2014/main" id="{054B13D2-2048-3D42-80F2-F73F2403527B}"/>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spTree>
    <p:extLst>
      <p:ext uri="{BB962C8B-B14F-4D97-AF65-F5344CB8AC3E}">
        <p14:creationId xmlns:p14="http://schemas.microsoft.com/office/powerpoint/2010/main" val="38890934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Subtitle Slide">
    <p:bg>
      <p:bgPr>
        <a:solidFill>
          <a:schemeClr val="accent5">
            <a:alpha val="5000"/>
          </a:schemeClr>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FE19A7CD-F138-0F44-8EE9-3A0D44746374}"/>
              </a:ext>
              <a:ext uri="{C183D7F6-B498-43B3-948B-1728B52AA6E4}">
                <adec:decorative xmlns:adec="http://schemas.microsoft.com/office/drawing/2017/decorative" val="1"/>
              </a:ext>
            </a:extLst>
          </p:cNvPr>
          <p:cNvSpPr/>
          <p:nvPr userDrawn="1"/>
        </p:nvSpPr>
        <p:spPr>
          <a:xfrm>
            <a:off x="-2691741" y="4585363"/>
            <a:ext cx="2272637" cy="2272637"/>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To change the information in the footer throughout the presentation go to ‘Insert’ &gt; ‘Header and Footers’ and add in your Name an Department. </a:t>
            </a:r>
          </a:p>
        </p:txBody>
      </p:sp>
      <p:sp>
        <p:nvSpPr>
          <p:cNvPr id="5" name="Slide Number Placeholder 4"/>
          <p:cNvSpPr>
            <a:spLocks noGrp="1"/>
          </p:cNvSpPr>
          <p:nvPr>
            <p:ph type="sldNum" sz="quarter" idx="12"/>
          </p:nvPr>
        </p:nvSpPr>
        <p:spPr>
          <a:xfrm>
            <a:off x="8828967" y="6356350"/>
            <a:ext cx="2908107" cy="365125"/>
          </a:xfrm>
        </p:spPr>
        <p:txBody>
          <a:bodyPr/>
          <a:lstStyle/>
          <a:p>
            <a:fld id="{CBBF530E-1875-46E6-901C-76683197A1B3}" type="slidenum">
              <a:rPr lang="en-GB" smtClean="0"/>
              <a:pPr/>
              <a:t>‹#›</a:t>
            </a:fld>
            <a:endParaRPr lang="en-GB"/>
          </a:p>
        </p:txBody>
      </p:sp>
      <p:sp>
        <p:nvSpPr>
          <p:cNvPr id="16" name="Footer Placeholder 3">
            <a:extLst>
              <a:ext uri="{FF2B5EF4-FFF2-40B4-BE49-F238E27FC236}">
                <a16:creationId xmlns:a16="http://schemas.microsoft.com/office/drawing/2014/main" id="{AEDAE64E-B17E-C94F-B25E-49BD42EBBEFE}"/>
              </a:ext>
            </a:extLst>
          </p:cNvPr>
          <p:cNvSpPr>
            <a:spLocks noGrp="1"/>
          </p:cNvSpPr>
          <p:nvPr>
            <p:ph type="ftr" sz="quarter" idx="11"/>
          </p:nvPr>
        </p:nvSpPr>
        <p:spPr>
          <a:xfrm>
            <a:off x="2344804" y="6356350"/>
            <a:ext cx="3469252" cy="365125"/>
          </a:xfrm>
        </p:spPr>
        <p:txBody>
          <a:bodyPr/>
          <a:lstStyle>
            <a:lvl1pPr algn="l">
              <a:defRPr/>
            </a:lvl1pPr>
          </a:lstStyle>
          <a:p>
            <a:r>
              <a:rPr lang="en-GB"/>
              <a:t>Name, Department</a:t>
            </a:r>
          </a:p>
        </p:txBody>
      </p:sp>
      <p:sp>
        <p:nvSpPr>
          <p:cNvPr id="17" name="Text Placeholder 6">
            <a:extLst>
              <a:ext uri="{FF2B5EF4-FFF2-40B4-BE49-F238E27FC236}">
                <a16:creationId xmlns:a16="http://schemas.microsoft.com/office/drawing/2014/main" id="{6849A843-67F9-4A42-88AB-E569AB1B469C}"/>
              </a:ext>
            </a:extLst>
          </p:cNvPr>
          <p:cNvSpPr>
            <a:spLocks noGrp="1"/>
          </p:cNvSpPr>
          <p:nvPr>
            <p:ph type="body" sz="quarter" idx="18" hasCustomPrompt="1"/>
          </p:nvPr>
        </p:nvSpPr>
        <p:spPr>
          <a:xfrm>
            <a:off x="2219451" y="6356350"/>
            <a:ext cx="10800" cy="365125"/>
          </a:xfrm>
          <a:prstGeom prst="rect">
            <a:avLst/>
          </a:prstGeom>
          <a:solidFill>
            <a:schemeClr val="bg2"/>
          </a:solidFill>
          <a:ln>
            <a:noFill/>
          </a:ln>
        </p:spPr>
        <p:txBody>
          <a:bodyPr/>
          <a:lstStyle>
            <a:lvl1pPr marL="0" indent="0">
              <a:buNone/>
              <a:defRPr/>
            </a:lvl1pPr>
          </a:lstStyle>
          <a:p>
            <a:pPr lvl="0"/>
            <a:r>
              <a:rPr lang="en-US" dirty="0"/>
              <a:t> </a:t>
            </a:r>
          </a:p>
        </p:txBody>
      </p:sp>
      <p:sp>
        <p:nvSpPr>
          <p:cNvPr id="15" name="Date Placeholder 2">
            <a:extLst>
              <a:ext uri="{FF2B5EF4-FFF2-40B4-BE49-F238E27FC236}">
                <a16:creationId xmlns:a16="http://schemas.microsoft.com/office/drawing/2014/main" id="{EC0D016C-1275-924C-98DB-B9930CE6E259}"/>
              </a:ext>
            </a:extLst>
          </p:cNvPr>
          <p:cNvSpPr>
            <a:spLocks noGrp="1"/>
          </p:cNvSpPr>
          <p:nvPr>
            <p:ph type="dt" sz="half" idx="10"/>
          </p:nvPr>
        </p:nvSpPr>
        <p:spPr>
          <a:xfrm>
            <a:off x="479375" y="6356350"/>
            <a:ext cx="1613716" cy="365125"/>
          </a:xfrm>
          <a:prstGeom prst="rect">
            <a:avLst/>
          </a:prstGeom>
        </p:spPr>
        <p:txBody>
          <a:bodyPr/>
          <a:lstStyle/>
          <a:p>
            <a:endParaRPr lang="en-GB"/>
          </a:p>
        </p:txBody>
      </p:sp>
      <p:sp>
        <p:nvSpPr>
          <p:cNvPr id="21" name="Rectangle 20">
            <a:extLst>
              <a:ext uri="{FF2B5EF4-FFF2-40B4-BE49-F238E27FC236}">
                <a16:creationId xmlns:a16="http://schemas.microsoft.com/office/drawing/2014/main" id="{1B1E2C30-32D1-C047-B25A-9F37D699E14C}"/>
              </a:ext>
              <a:ext uri="{C183D7F6-B498-43B3-948B-1728B52AA6E4}">
                <adec:decorative xmlns:adec="http://schemas.microsoft.com/office/drawing/2017/decorative" val="1"/>
              </a:ext>
            </a:extLst>
          </p:cNvPr>
          <p:cNvSpPr/>
          <p:nvPr userDrawn="1"/>
        </p:nvSpPr>
        <p:spPr>
          <a:xfrm>
            <a:off x="12635555" y="2702257"/>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Please see slides at the end of this template for chart and table style guides. Copy and paste these items onto this page for ease.</a:t>
            </a:r>
          </a:p>
        </p:txBody>
      </p:sp>
      <p:sp>
        <p:nvSpPr>
          <p:cNvPr id="13" name="Rectangle 12">
            <a:extLst>
              <a:ext uri="{FF2B5EF4-FFF2-40B4-BE49-F238E27FC236}">
                <a16:creationId xmlns:a16="http://schemas.microsoft.com/office/drawing/2014/main" id="{903035A1-1804-EC4A-9FF8-AEE00A4BFC6F}"/>
              </a:ext>
              <a:ext uri="{C183D7F6-B498-43B3-948B-1728B52AA6E4}">
                <adec:decorative xmlns:adec="http://schemas.microsoft.com/office/drawing/2017/decorative" val="1"/>
              </a:ext>
            </a:extLst>
          </p:cNvPr>
          <p:cNvSpPr/>
          <p:nvPr userDrawn="1"/>
        </p:nvSpPr>
        <p:spPr>
          <a:xfrm>
            <a:off x="12635555" y="-1"/>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Use the ‘New Slide’ </a:t>
            </a:r>
            <a:br>
              <a:rPr lang="en-US" sz="1600">
                <a:solidFill>
                  <a:schemeClr val="tx2"/>
                </a:solidFill>
              </a:rPr>
            </a:br>
            <a:r>
              <a:rPr lang="en-US" sz="1600">
                <a:solidFill>
                  <a:schemeClr val="tx2"/>
                </a:solidFill>
              </a:rPr>
              <a:t>or ‘Layout’ buttons for different slide content options.</a:t>
            </a:r>
          </a:p>
        </p:txBody>
      </p:sp>
      <p:sp>
        <p:nvSpPr>
          <p:cNvPr id="7" name="Content Placeholder 6"/>
          <p:cNvSpPr>
            <a:spLocks noGrp="1"/>
          </p:cNvSpPr>
          <p:nvPr>
            <p:ph sz="quarter" idx="13" hasCustomPrompt="1"/>
          </p:nvPr>
        </p:nvSpPr>
        <p:spPr>
          <a:xfrm>
            <a:off x="479376" y="2133603"/>
            <a:ext cx="11257699" cy="3746498"/>
          </a:xfrm>
          <a:prstGeom prst="rect">
            <a:avLst/>
          </a:prstGeom>
        </p:spPr>
        <p:txBody>
          <a:bodyPr/>
          <a:lstStyle>
            <a:lvl1pPr>
              <a:buClr>
                <a:schemeClr val="accent3"/>
              </a:buClr>
              <a:defRPr lang="en-GB" sz="2800" smtClean="0">
                <a:solidFill>
                  <a:schemeClr val="tx1"/>
                </a:solidFill>
                <a:effectLst/>
              </a:defRPr>
            </a:lvl1pPr>
            <a:lvl2pPr>
              <a:buClr>
                <a:schemeClr val="accent3"/>
              </a:buClr>
              <a:defRPr sz="2800">
                <a:solidFill>
                  <a:schemeClr val="tx1"/>
                </a:solidFill>
              </a:defRPr>
            </a:lvl2pPr>
            <a:lvl3pPr>
              <a:buClr>
                <a:schemeClr val="accent3"/>
              </a:buClr>
              <a:defRPr sz="2800">
                <a:solidFill>
                  <a:schemeClr val="tx1"/>
                </a:solidFill>
              </a:defRPr>
            </a:lvl3pPr>
          </a:lstStyle>
          <a:p>
            <a:pPr lvl="0"/>
            <a:r>
              <a:rPr lang="en-US" dirty="0"/>
              <a:t>Body text – Arial 28pt</a:t>
            </a:r>
          </a:p>
          <a:p>
            <a:pPr lvl="1"/>
            <a:r>
              <a:rPr lang="en-US" dirty="0"/>
              <a:t>Second text – Arial 28pt</a:t>
            </a:r>
          </a:p>
          <a:p>
            <a:pPr lvl="2"/>
            <a:r>
              <a:rPr lang="en-US" dirty="0"/>
              <a:t>Third text – Arial 28pt</a:t>
            </a:r>
          </a:p>
        </p:txBody>
      </p:sp>
      <p:sp>
        <p:nvSpPr>
          <p:cNvPr id="20" name="Text Placeholder 18">
            <a:extLst>
              <a:ext uri="{FF2B5EF4-FFF2-40B4-BE49-F238E27FC236}">
                <a16:creationId xmlns:a16="http://schemas.microsoft.com/office/drawing/2014/main" id="{6BE069C4-4455-B24A-B998-756F4026E83D}"/>
              </a:ext>
            </a:extLst>
          </p:cNvPr>
          <p:cNvSpPr>
            <a:spLocks noGrp="1"/>
          </p:cNvSpPr>
          <p:nvPr>
            <p:ph type="body" sz="quarter" idx="15" hasCustomPrompt="1"/>
          </p:nvPr>
        </p:nvSpPr>
        <p:spPr>
          <a:xfrm>
            <a:off x="479376" y="1484533"/>
            <a:ext cx="11257698" cy="627765"/>
          </a:xfrm>
          <a:prstGeom prst="rect">
            <a:avLst/>
          </a:prstGeom>
        </p:spPr>
        <p:txBody>
          <a:bodyPr>
            <a:noAutofit/>
          </a:bodyPr>
          <a:lstStyle>
            <a:lvl1pPr marL="0" indent="0">
              <a:buNone/>
              <a:defRPr sz="2800" b="1">
                <a:solidFill>
                  <a:schemeClr val="accent3"/>
                </a:solidFill>
              </a:defRPr>
            </a:lvl1pPr>
            <a:lvl2pPr>
              <a:defRPr sz="1400"/>
            </a:lvl2pPr>
            <a:lvl3pPr>
              <a:defRPr sz="1400"/>
            </a:lvl3pPr>
            <a:lvl4pPr>
              <a:defRPr sz="1400"/>
            </a:lvl4pPr>
            <a:lvl5pPr>
              <a:defRPr sz="1400"/>
            </a:lvl5pPr>
          </a:lstStyle>
          <a:p>
            <a:pPr lvl="0"/>
            <a:r>
              <a:rPr lang="en-US" dirty="0"/>
              <a:t>Subtitle</a:t>
            </a:r>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 uri="{C183D7F6-B498-43B3-948B-1728B52AA6E4}">
                  <adec:decorative xmlns:adec="http://schemas.microsoft.com/office/drawing/2017/decorative" val="1"/>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descr="University of Nottingham logo">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dirty="0"/>
              <a:t>Title and visual content – add slide title here</a:t>
            </a:r>
            <a:endParaRPr lang="en-GB" dirty="0"/>
          </a:p>
        </p:txBody>
      </p:sp>
    </p:spTree>
    <p:extLst>
      <p:ext uri="{BB962C8B-B14F-4D97-AF65-F5344CB8AC3E}">
        <p14:creationId xmlns:p14="http://schemas.microsoft.com/office/powerpoint/2010/main" val="4137474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Slide">
    <p:bg>
      <p:bgPr>
        <a:solidFill>
          <a:schemeClr val="accent5">
            <a:alpha val="5000"/>
          </a:schemeClr>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08BD330B-22A3-344E-A01F-AEEF71CCB5D3}"/>
              </a:ext>
              <a:ext uri="{C183D7F6-B498-43B3-948B-1728B52AA6E4}">
                <adec:decorative xmlns:adec="http://schemas.microsoft.com/office/drawing/2017/decorative" val="1"/>
              </a:ext>
            </a:extLst>
          </p:cNvPr>
          <p:cNvSpPr/>
          <p:nvPr userDrawn="1"/>
        </p:nvSpPr>
        <p:spPr>
          <a:xfrm>
            <a:off x="12635555" y="-5461"/>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Please see slides at the end of this template for chart and table examples as well as different elements. Copy and paste these items onto this page.</a:t>
            </a:r>
          </a:p>
        </p:txBody>
      </p:sp>
      <p:sp>
        <p:nvSpPr>
          <p:cNvPr id="5" name="Slide Number Placeholder 4"/>
          <p:cNvSpPr>
            <a:spLocks noGrp="1"/>
          </p:cNvSpPr>
          <p:nvPr>
            <p:ph type="sldNum" sz="quarter" idx="12"/>
          </p:nvPr>
        </p:nvSpPr>
        <p:spPr>
          <a:xfrm>
            <a:off x="8828967" y="6356350"/>
            <a:ext cx="2908107" cy="365125"/>
          </a:xfrm>
        </p:spPr>
        <p:txBody>
          <a:bodyPr/>
          <a:lstStyle/>
          <a:p>
            <a:fld id="{CBBF530E-1875-46E6-901C-76683197A1B3}" type="slidenum">
              <a:rPr lang="en-GB" smtClean="0"/>
              <a:pPr/>
              <a:t>‹#›</a:t>
            </a:fld>
            <a:endParaRPr lang="en-GB"/>
          </a:p>
        </p:txBody>
      </p:sp>
      <p:sp>
        <p:nvSpPr>
          <p:cNvPr id="21" name="Footer Placeholder 3">
            <a:extLst>
              <a:ext uri="{FF2B5EF4-FFF2-40B4-BE49-F238E27FC236}">
                <a16:creationId xmlns:a16="http://schemas.microsoft.com/office/drawing/2014/main" id="{0AA0A411-DB94-FC40-85F3-F17777FB4588}"/>
              </a:ext>
            </a:extLst>
          </p:cNvPr>
          <p:cNvSpPr>
            <a:spLocks noGrp="1"/>
          </p:cNvSpPr>
          <p:nvPr>
            <p:ph type="ftr" sz="quarter" idx="11"/>
          </p:nvPr>
        </p:nvSpPr>
        <p:spPr>
          <a:xfrm>
            <a:off x="2344804" y="6356350"/>
            <a:ext cx="3469252" cy="365125"/>
          </a:xfrm>
        </p:spPr>
        <p:txBody>
          <a:bodyPr/>
          <a:lstStyle>
            <a:lvl1pPr algn="l">
              <a:defRPr/>
            </a:lvl1pPr>
          </a:lstStyle>
          <a:p>
            <a:r>
              <a:rPr lang="en-GB"/>
              <a:t>Name, Department</a:t>
            </a:r>
          </a:p>
        </p:txBody>
      </p:sp>
      <p:sp>
        <p:nvSpPr>
          <p:cNvPr id="22" name="Text Placeholder 6">
            <a:extLst>
              <a:ext uri="{FF2B5EF4-FFF2-40B4-BE49-F238E27FC236}">
                <a16:creationId xmlns:a16="http://schemas.microsoft.com/office/drawing/2014/main" id="{6F3C1752-919C-2C4A-85B7-2982AD8BE64B}"/>
              </a:ext>
            </a:extLst>
          </p:cNvPr>
          <p:cNvSpPr>
            <a:spLocks noGrp="1"/>
          </p:cNvSpPr>
          <p:nvPr>
            <p:ph type="body" sz="quarter" idx="18" hasCustomPrompt="1"/>
          </p:nvPr>
        </p:nvSpPr>
        <p:spPr>
          <a:xfrm>
            <a:off x="2219451" y="6356350"/>
            <a:ext cx="10800" cy="365125"/>
          </a:xfrm>
          <a:prstGeom prst="rect">
            <a:avLst/>
          </a:prstGeom>
          <a:solidFill>
            <a:schemeClr val="bg2"/>
          </a:solidFill>
          <a:ln>
            <a:noFill/>
          </a:ln>
        </p:spPr>
        <p:txBody>
          <a:bodyPr/>
          <a:lstStyle>
            <a:lvl1pPr marL="0" indent="0">
              <a:buNone/>
              <a:defRPr/>
            </a:lvl1pPr>
          </a:lstStyle>
          <a:p>
            <a:pPr lvl="0"/>
            <a:r>
              <a:rPr lang="en-US" dirty="0"/>
              <a:t> </a:t>
            </a:r>
          </a:p>
        </p:txBody>
      </p:sp>
      <p:sp>
        <p:nvSpPr>
          <p:cNvPr id="20" name="Date Placeholder 2">
            <a:extLst>
              <a:ext uri="{FF2B5EF4-FFF2-40B4-BE49-F238E27FC236}">
                <a16:creationId xmlns:a16="http://schemas.microsoft.com/office/drawing/2014/main" id="{B2A1E1DF-F3DC-FF43-B4BE-16D7BEF30B72}"/>
              </a:ext>
            </a:extLst>
          </p:cNvPr>
          <p:cNvSpPr>
            <a:spLocks noGrp="1"/>
          </p:cNvSpPr>
          <p:nvPr>
            <p:ph type="dt" sz="half" idx="10"/>
          </p:nvPr>
        </p:nvSpPr>
        <p:spPr>
          <a:xfrm>
            <a:off x="479375" y="6356350"/>
            <a:ext cx="1613716" cy="365125"/>
          </a:xfrm>
          <a:prstGeom prst="rect">
            <a:avLst/>
          </a:prstGeom>
        </p:spPr>
        <p:txBody>
          <a:bodyPr/>
          <a:lstStyle/>
          <a:p>
            <a:endParaRPr lang="en-GB"/>
          </a:p>
        </p:txBody>
      </p:sp>
      <p:sp>
        <p:nvSpPr>
          <p:cNvPr id="7" name="Content Placeholder 6"/>
          <p:cNvSpPr>
            <a:spLocks noGrp="1"/>
          </p:cNvSpPr>
          <p:nvPr>
            <p:ph sz="quarter" idx="13" hasCustomPrompt="1"/>
          </p:nvPr>
        </p:nvSpPr>
        <p:spPr>
          <a:xfrm>
            <a:off x="479376" y="1484533"/>
            <a:ext cx="11257699" cy="4395568"/>
          </a:xfrm>
          <a:prstGeom prst="rect">
            <a:avLst/>
          </a:prstGeom>
        </p:spPr>
        <p:txBody>
          <a:bodyPr/>
          <a:lstStyle>
            <a:lvl1pPr>
              <a:buClr>
                <a:schemeClr val="accent3"/>
              </a:buClr>
              <a:defRPr lang="en-GB" sz="2800" smtClean="0">
                <a:solidFill>
                  <a:schemeClr val="tx1"/>
                </a:solidFill>
                <a:effectLst/>
              </a:defRPr>
            </a:lvl1pPr>
            <a:lvl2pPr>
              <a:buClr>
                <a:schemeClr val="accent3"/>
              </a:buClr>
              <a:defRPr sz="2800">
                <a:solidFill>
                  <a:schemeClr val="tx1"/>
                </a:solidFill>
              </a:defRPr>
            </a:lvl2pPr>
            <a:lvl3pPr>
              <a:buClr>
                <a:schemeClr val="accent3"/>
              </a:buClr>
              <a:defRPr sz="2800">
                <a:solidFill>
                  <a:schemeClr val="tx1"/>
                </a:solidFill>
              </a:defRPr>
            </a:lvl3pPr>
          </a:lstStyle>
          <a:p>
            <a:pPr lvl="0"/>
            <a:r>
              <a:rPr lang="en-US" dirty="0"/>
              <a:t>Body text – Arial 28pt</a:t>
            </a:r>
          </a:p>
          <a:p>
            <a:pPr lvl="1"/>
            <a:r>
              <a:rPr lang="en-US" dirty="0"/>
              <a:t>Second text – Arial 28pt</a:t>
            </a:r>
          </a:p>
          <a:p>
            <a:pPr lvl="2"/>
            <a:r>
              <a:rPr lang="en-US" dirty="0"/>
              <a:t>Third text – Arial 28pt</a:t>
            </a:r>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 uri="{C183D7F6-B498-43B3-948B-1728B52AA6E4}">
                  <adec:decorative xmlns:adec="http://schemas.microsoft.com/office/drawing/2017/decorative" val="1"/>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descr="University of Nottingham logo">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dirty="0"/>
              <a:t>Title and visual content – add slide title here</a:t>
            </a:r>
            <a:endParaRPr lang="en-GB" dirty="0"/>
          </a:p>
        </p:txBody>
      </p:sp>
    </p:spTree>
    <p:extLst>
      <p:ext uri="{BB962C8B-B14F-4D97-AF65-F5344CB8AC3E}">
        <p14:creationId xmlns:p14="http://schemas.microsoft.com/office/powerpoint/2010/main" val="34651037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lank Title Slide">
    <p:bg>
      <p:bgPr>
        <a:solidFill>
          <a:schemeClr val="accent5">
            <a:alpha val="5000"/>
          </a:schemeClr>
        </a:soli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8828967" y="6356350"/>
            <a:ext cx="2908107" cy="365125"/>
          </a:xfrm>
        </p:spPr>
        <p:txBody>
          <a:bodyPr/>
          <a:lstStyle/>
          <a:p>
            <a:fld id="{CBBF530E-1875-46E6-901C-76683197A1B3}" type="slidenum">
              <a:rPr lang="en-GB" smtClean="0"/>
              <a:pPr/>
              <a:t>‹#›</a:t>
            </a:fld>
            <a:endParaRPr lang="en-GB"/>
          </a:p>
        </p:txBody>
      </p:sp>
      <p:sp>
        <p:nvSpPr>
          <p:cNvPr id="12" name="Footer Placeholder 3">
            <a:extLst>
              <a:ext uri="{FF2B5EF4-FFF2-40B4-BE49-F238E27FC236}">
                <a16:creationId xmlns:a16="http://schemas.microsoft.com/office/drawing/2014/main" id="{E7AF8C98-EFFB-8444-A615-B4920C89686E}"/>
              </a:ext>
            </a:extLst>
          </p:cNvPr>
          <p:cNvSpPr>
            <a:spLocks noGrp="1"/>
          </p:cNvSpPr>
          <p:nvPr>
            <p:ph type="ftr" sz="quarter" idx="11"/>
          </p:nvPr>
        </p:nvSpPr>
        <p:spPr>
          <a:xfrm>
            <a:off x="2344804" y="6356350"/>
            <a:ext cx="3469252" cy="365125"/>
          </a:xfrm>
        </p:spPr>
        <p:txBody>
          <a:bodyPr/>
          <a:lstStyle>
            <a:lvl1pPr algn="l">
              <a:defRPr/>
            </a:lvl1pPr>
          </a:lstStyle>
          <a:p>
            <a:r>
              <a:rPr lang="en-GB"/>
              <a:t>Name, Department</a:t>
            </a:r>
          </a:p>
        </p:txBody>
      </p:sp>
      <p:sp>
        <p:nvSpPr>
          <p:cNvPr id="13" name="Text Placeholder 6">
            <a:extLst>
              <a:ext uri="{FF2B5EF4-FFF2-40B4-BE49-F238E27FC236}">
                <a16:creationId xmlns:a16="http://schemas.microsoft.com/office/drawing/2014/main" id="{D05096E2-BE7E-2745-BEDA-2FE7CA4B2C92}"/>
              </a:ext>
            </a:extLst>
          </p:cNvPr>
          <p:cNvSpPr>
            <a:spLocks noGrp="1"/>
          </p:cNvSpPr>
          <p:nvPr>
            <p:ph type="body" sz="quarter" idx="18" hasCustomPrompt="1"/>
          </p:nvPr>
        </p:nvSpPr>
        <p:spPr>
          <a:xfrm>
            <a:off x="2219451" y="6356350"/>
            <a:ext cx="10800" cy="365125"/>
          </a:xfrm>
          <a:prstGeom prst="rect">
            <a:avLst/>
          </a:prstGeom>
          <a:solidFill>
            <a:schemeClr val="bg2"/>
          </a:solidFill>
          <a:ln>
            <a:noFill/>
          </a:ln>
        </p:spPr>
        <p:txBody>
          <a:bodyPr/>
          <a:lstStyle>
            <a:lvl1pPr marL="0" indent="0">
              <a:buNone/>
              <a:defRPr/>
            </a:lvl1pPr>
          </a:lstStyle>
          <a:p>
            <a:pPr lvl="0"/>
            <a:r>
              <a:rPr lang="en-US" dirty="0"/>
              <a:t> </a:t>
            </a:r>
          </a:p>
        </p:txBody>
      </p:sp>
      <p:sp>
        <p:nvSpPr>
          <p:cNvPr id="11" name="Date Placeholder 2">
            <a:extLst>
              <a:ext uri="{FF2B5EF4-FFF2-40B4-BE49-F238E27FC236}">
                <a16:creationId xmlns:a16="http://schemas.microsoft.com/office/drawing/2014/main" id="{27851B81-1328-7543-96B8-61F01F01B73D}"/>
              </a:ext>
            </a:extLst>
          </p:cNvPr>
          <p:cNvSpPr>
            <a:spLocks noGrp="1"/>
          </p:cNvSpPr>
          <p:nvPr>
            <p:ph type="dt" sz="half" idx="10"/>
          </p:nvPr>
        </p:nvSpPr>
        <p:spPr>
          <a:xfrm>
            <a:off x="479375" y="6356350"/>
            <a:ext cx="1613716" cy="365125"/>
          </a:xfrm>
          <a:prstGeom prst="rect">
            <a:avLst/>
          </a:prstGeom>
        </p:spPr>
        <p:txBody>
          <a:bodyPr/>
          <a:lstStyle/>
          <a:p>
            <a:endParaRPr lang="en-GB"/>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 uri="{C183D7F6-B498-43B3-948B-1728B52AA6E4}">
                  <adec:decorative xmlns:adec="http://schemas.microsoft.com/office/drawing/2017/decorative" val="1"/>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descr="University of Nottingham logo">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dirty="0"/>
              <a:t>Title and visual content – add slide title here</a:t>
            </a:r>
            <a:endParaRPr lang="en-GB" dirty="0"/>
          </a:p>
        </p:txBody>
      </p:sp>
    </p:spTree>
    <p:extLst>
      <p:ext uri="{BB962C8B-B14F-4D97-AF65-F5344CB8AC3E}">
        <p14:creationId xmlns:p14="http://schemas.microsoft.com/office/powerpoint/2010/main" val="23578292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 Column Content Slide">
    <p:bg>
      <p:bgPr>
        <a:solidFill>
          <a:schemeClr val="accent5">
            <a:alpha val="5000"/>
          </a:schemeClr>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2753018E-1432-7544-BE78-20661EEA3DFC}"/>
              </a:ext>
              <a:ext uri="{C183D7F6-B498-43B3-948B-1728B52AA6E4}">
                <adec:decorative xmlns:adec="http://schemas.microsoft.com/office/drawing/2017/decorative" val="1"/>
              </a:ext>
            </a:extLst>
          </p:cNvPr>
          <p:cNvSpPr/>
          <p:nvPr userDrawn="1"/>
        </p:nvSpPr>
        <p:spPr>
          <a:xfrm>
            <a:off x="12635555" y="0"/>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Please see slides at the end of this template for chart and table style guides. Copy and paste these items onto this page for ease.</a:t>
            </a:r>
          </a:p>
        </p:txBody>
      </p:sp>
      <p:sp>
        <p:nvSpPr>
          <p:cNvPr id="18" name="Slide Number Placeholder 4">
            <a:extLst>
              <a:ext uri="{FF2B5EF4-FFF2-40B4-BE49-F238E27FC236}">
                <a16:creationId xmlns:a16="http://schemas.microsoft.com/office/drawing/2014/main" id="{B5E9271B-0820-354A-93EC-EB864320114A}"/>
              </a:ext>
            </a:extLst>
          </p:cNvPr>
          <p:cNvSpPr>
            <a:spLocks noGrp="1"/>
          </p:cNvSpPr>
          <p:nvPr>
            <p:ph type="sldNum" sz="quarter" idx="12"/>
          </p:nvPr>
        </p:nvSpPr>
        <p:spPr>
          <a:xfrm>
            <a:off x="8828967" y="6356350"/>
            <a:ext cx="2908107" cy="365125"/>
          </a:xfrm>
        </p:spPr>
        <p:txBody>
          <a:bodyPr/>
          <a:lstStyle/>
          <a:p>
            <a:fld id="{CBBF530E-1875-46E6-901C-76683197A1B3}" type="slidenum">
              <a:rPr lang="en-GB" smtClean="0"/>
              <a:pPr/>
              <a:t>‹#›</a:t>
            </a:fld>
            <a:endParaRPr lang="en-GB"/>
          </a:p>
        </p:txBody>
      </p:sp>
      <p:sp>
        <p:nvSpPr>
          <p:cNvPr id="16" name="Footer Placeholder 3">
            <a:extLst>
              <a:ext uri="{FF2B5EF4-FFF2-40B4-BE49-F238E27FC236}">
                <a16:creationId xmlns:a16="http://schemas.microsoft.com/office/drawing/2014/main" id="{C1CD28ED-14F1-B44C-B470-1D224D8D5F78}"/>
              </a:ext>
            </a:extLst>
          </p:cNvPr>
          <p:cNvSpPr>
            <a:spLocks noGrp="1"/>
          </p:cNvSpPr>
          <p:nvPr>
            <p:ph type="ftr" sz="quarter" idx="11"/>
          </p:nvPr>
        </p:nvSpPr>
        <p:spPr>
          <a:xfrm>
            <a:off x="2344804" y="6356350"/>
            <a:ext cx="3469252" cy="365125"/>
          </a:xfrm>
        </p:spPr>
        <p:txBody>
          <a:bodyPr/>
          <a:lstStyle>
            <a:lvl1pPr algn="l">
              <a:defRPr/>
            </a:lvl1pPr>
          </a:lstStyle>
          <a:p>
            <a:r>
              <a:rPr lang="en-GB"/>
              <a:t>Name, Department</a:t>
            </a:r>
          </a:p>
        </p:txBody>
      </p:sp>
      <p:sp>
        <p:nvSpPr>
          <p:cNvPr id="19" name="Text Placeholder 6">
            <a:extLst>
              <a:ext uri="{FF2B5EF4-FFF2-40B4-BE49-F238E27FC236}">
                <a16:creationId xmlns:a16="http://schemas.microsoft.com/office/drawing/2014/main" id="{87F950BD-F6BF-E946-BF59-9996741B7042}"/>
              </a:ext>
            </a:extLst>
          </p:cNvPr>
          <p:cNvSpPr>
            <a:spLocks noGrp="1"/>
          </p:cNvSpPr>
          <p:nvPr>
            <p:ph type="body" sz="quarter" idx="19" hasCustomPrompt="1"/>
          </p:nvPr>
        </p:nvSpPr>
        <p:spPr>
          <a:xfrm>
            <a:off x="2219451" y="6356350"/>
            <a:ext cx="10800" cy="365125"/>
          </a:xfrm>
          <a:prstGeom prst="rect">
            <a:avLst/>
          </a:prstGeom>
          <a:solidFill>
            <a:schemeClr val="bg2"/>
          </a:solidFill>
          <a:ln>
            <a:noFill/>
          </a:ln>
        </p:spPr>
        <p:txBody>
          <a:bodyPr/>
          <a:lstStyle>
            <a:lvl1pPr marL="0" indent="0">
              <a:buNone/>
              <a:defRPr/>
            </a:lvl1pPr>
          </a:lstStyle>
          <a:p>
            <a:pPr lvl="0"/>
            <a:r>
              <a:rPr lang="en-US" dirty="0"/>
              <a:t> </a:t>
            </a:r>
          </a:p>
        </p:txBody>
      </p:sp>
      <p:sp>
        <p:nvSpPr>
          <p:cNvPr id="15" name="Date Placeholder 2">
            <a:extLst>
              <a:ext uri="{FF2B5EF4-FFF2-40B4-BE49-F238E27FC236}">
                <a16:creationId xmlns:a16="http://schemas.microsoft.com/office/drawing/2014/main" id="{7729FF4B-AE88-DA4F-A14E-D6CE4E633DA6}"/>
              </a:ext>
            </a:extLst>
          </p:cNvPr>
          <p:cNvSpPr>
            <a:spLocks noGrp="1"/>
          </p:cNvSpPr>
          <p:nvPr>
            <p:ph type="dt" sz="half" idx="10"/>
          </p:nvPr>
        </p:nvSpPr>
        <p:spPr>
          <a:xfrm>
            <a:off x="479375" y="6356350"/>
            <a:ext cx="1613716" cy="365125"/>
          </a:xfrm>
          <a:prstGeom prst="rect">
            <a:avLst/>
          </a:prstGeom>
        </p:spPr>
        <p:txBody>
          <a:bodyPr/>
          <a:lstStyle/>
          <a:p>
            <a:endParaRPr lang="en-GB"/>
          </a:p>
        </p:txBody>
      </p:sp>
      <p:sp>
        <p:nvSpPr>
          <p:cNvPr id="17" name="Content Placeholder 6">
            <a:extLst>
              <a:ext uri="{FF2B5EF4-FFF2-40B4-BE49-F238E27FC236}">
                <a16:creationId xmlns:a16="http://schemas.microsoft.com/office/drawing/2014/main" id="{1497BF54-DDDF-9C43-996F-4B56CDE6B03C}"/>
              </a:ext>
            </a:extLst>
          </p:cNvPr>
          <p:cNvSpPr>
            <a:spLocks noGrp="1"/>
          </p:cNvSpPr>
          <p:nvPr>
            <p:ph sz="quarter" idx="18" hasCustomPrompt="1"/>
          </p:nvPr>
        </p:nvSpPr>
        <p:spPr>
          <a:xfrm>
            <a:off x="6539555" y="2133603"/>
            <a:ext cx="5197519" cy="3746498"/>
          </a:xfrm>
          <a:prstGeom prst="rect">
            <a:avLst/>
          </a:prstGeom>
        </p:spPr>
        <p:txBody>
          <a:bodyPr/>
          <a:lstStyle>
            <a:lvl1pPr>
              <a:buClr>
                <a:schemeClr val="accent3"/>
              </a:buClr>
              <a:defRPr lang="en-GB" sz="2800" smtClean="0">
                <a:solidFill>
                  <a:schemeClr val="tx1"/>
                </a:solidFill>
                <a:effectLst/>
              </a:defRPr>
            </a:lvl1pPr>
            <a:lvl2pPr>
              <a:buClr>
                <a:schemeClr val="accent3"/>
              </a:buClr>
              <a:defRPr sz="2800">
                <a:solidFill>
                  <a:schemeClr val="tx1"/>
                </a:solidFill>
              </a:defRPr>
            </a:lvl2pPr>
            <a:lvl3pPr>
              <a:buClr>
                <a:schemeClr val="accent3"/>
              </a:buClr>
              <a:defRPr sz="2800">
                <a:solidFill>
                  <a:schemeClr val="tx1"/>
                </a:solidFill>
              </a:defRPr>
            </a:lvl3pPr>
          </a:lstStyle>
          <a:p>
            <a:pPr lvl="0"/>
            <a:r>
              <a:rPr lang="en-US" dirty="0"/>
              <a:t>Body text – Arial 28pt</a:t>
            </a:r>
          </a:p>
          <a:p>
            <a:pPr lvl="1"/>
            <a:r>
              <a:rPr lang="en-US" dirty="0"/>
              <a:t>Second text – Arial 28pt</a:t>
            </a:r>
          </a:p>
          <a:p>
            <a:pPr lvl="2"/>
            <a:r>
              <a:rPr lang="en-US" dirty="0"/>
              <a:t>Third text – Arial 28pt</a:t>
            </a:r>
          </a:p>
        </p:txBody>
      </p:sp>
      <p:sp>
        <p:nvSpPr>
          <p:cNvPr id="14" name="Text Placeholder 18">
            <a:extLst>
              <a:ext uri="{FF2B5EF4-FFF2-40B4-BE49-F238E27FC236}">
                <a16:creationId xmlns:a16="http://schemas.microsoft.com/office/drawing/2014/main" id="{2EB8B77C-1456-2F4D-971B-A3B002EBED61}"/>
              </a:ext>
            </a:extLst>
          </p:cNvPr>
          <p:cNvSpPr>
            <a:spLocks noGrp="1"/>
          </p:cNvSpPr>
          <p:nvPr>
            <p:ph type="body" sz="quarter" idx="17" hasCustomPrompt="1"/>
          </p:nvPr>
        </p:nvSpPr>
        <p:spPr>
          <a:xfrm>
            <a:off x="6539555" y="1484533"/>
            <a:ext cx="5197519" cy="627765"/>
          </a:xfrm>
          <a:prstGeom prst="rect">
            <a:avLst/>
          </a:prstGeom>
        </p:spPr>
        <p:txBody>
          <a:bodyPr>
            <a:noAutofit/>
          </a:bodyPr>
          <a:lstStyle>
            <a:lvl1pPr marL="0" indent="0">
              <a:buNone/>
              <a:defRPr sz="2800" b="1">
                <a:solidFill>
                  <a:schemeClr val="accent3"/>
                </a:solidFill>
              </a:defRPr>
            </a:lvl1pPr>
            <a:lvl2pPr>
              <a:defRPr sz="1400"/>
            </a:lvl2pPr>
            <a:lvl3pPr>
              <a:defRPr sz="1400"/>
            </a:lvl3pPr>
            <a:lvl4pPr>
              <a:defRPr sz="1400"/>
            </a:lvl4pPr>
            <a:lvl5pPr>
              <a:defRPr sz="1400"/>
            </a:lvl5pPr>
          </a:lstStyle>
          <a:p>
            <a:pPr lvl="0"/>
            <a:r>
              <a:rPr lang="en-US" dirty="0"/>
              <a:t>Subtitle</a:t>
            </a:r>
          </a:p>
        </p:txBody>
      </p:sp>
      <p:sp>
        <p:nvSpPr>
          <p:cNvPr id="7" name="Content Placeholder 6"/>
          <p:cNvSpPr>
            <a:spLocks noGrp="1"/>
          </p:cNvSpPr>
          <p:nvPr>
            <p:ph sz="quarter" idx="13" hasCustomPrompt="1"/>
          </p:nvPr>
        </p:nvSpPr>
        <p:spPr>
          <a:xfrm>
            <a:off x="479377" y="2133603"/>
            <a:ext cx="5197519" cy="3746498"/>
          </a:xfrm>
          <a:prstGeom prst="rect">
            <a:avLst/>
          </a:prstGeom>
        </p:spPr>
        <p:txBody>
          <a:bodyPr/>
          <a:lstStyle>
            <a:lvl1pPr>
              <a:buClr>
                <a:schemeClr val="accent3"/>
              </a:buClr>
              <a:defRPr lang="en-GB" sz="2800" smtClean="0">
                <a:solidFill>
                  <a:schemeClr val="tx1"/>
                </a:solidFill>
                <a:effectLst/>
              </a:defRPr>
            </a:lvl1pPr>
            <a:lvl2pPr>
              <a:buClr>
                <a:schemeClr val="accent3"/>
              </a:buClr>
              <a:defRPr sz="2800">
                <a:solidFill>
                  <a:schemeClr val="tx1"/>
                </a:solidFill>
              </a:defRPr>
            </a:lvl2pPr>
            <a:lvl3pPr>
              <a:buClr>
                <a:schemeClr val="accent3"/>
              </a:buClr>
              <a:defRPr sz="2800">
                <a:solidFill>
                  <a:schemeClr val="tx1"/>
                </a:solidFill>
              </a:defRPr>
            </a:lvl3pPr>
          </a:lstStyle>
          <a:p>
            <a:pPr lvl="0"/>
            <a:r>
              <a:rPr lang="en-US" dirty="0"/>
              <a:t>Body text – Arial 28pt</a:t>
            </a:r>
          </a:p>
          <a:p>
            <a:pPr lvl="1"/>
            <a:r>
              <a:rPr lang="en-US" dirty="0"/>
              <a:t>Second text – Arial 28pt</a:t>
            </a:r>
          </a:p>
          <a:p>
            <a:pPr lvl="2"/>
            <a:r>
              <a:rPr lang="en-US" dirty="0"/>
              <a:t>Third text – Arial 28pt</a:t>
            </a:r>
          </a:p>
        </p:txBody>
      </p:sp>
      <p:sp>
        <p:nvSpPr>
          <p:cNvPr id="20" name="Text Placeholder 18">
            <a:extLst>
              <a:ext uri="{FF2B5EF4-FFF2-40B4-BE49-F238E27FC236}">
                <a16:creationId xmlns:a16="http://schemas.microsoft.com/office/drawing/2014/main" id="{6BE069C4-4455-B24A-B998-756F4026E83D}"/>
              </a:ext>
            </a:extLst>
          </p:cNvPr>
          <p:cNvSpPr>
            <a:spLocks noGrp="1"/>
          </p:cNvSpPr>
          <p:nvPr>
            <p:ph type="body" sz="quarter" idx="15" hasCustomPrompt="1"/>
          </p:nvPr>
        </p:nvSpPr>
        <p:spPr>
          <a:xfrm>
            <a:off x="479376" y="1484533"/>
            <a:ext cx="5197519" cy="627765"/>
          </a:xfrm>
          <a:prstGeom prst="rect">
            <a:avLst/>
          </a:prstGeom>
        </p:spPr>
        <p:txBody>
          <a:bodyPr>
            <a:noAutofit/>
          </a:bodyPr>
          <a:lstStyle>
            <a:lvl1pPr marL="0" indent="0">
              <a:buNone/>
              <a:defRPr sz="2800" b="1">
                <a:solidFill>
                  <a:schemeClr val="accent3"/>
                </a:solidFill>
              </a:defRPr>
            </a:lvl1pPr>
            <a:lvl2pPr>
              <a:defRPr sz="1400"/>
            </a:lvl2pPr>
            <a:lvl3pPr>
              <a:defRPr sz="1400"/>
            </a:lvl3pPr>
            <a:lvl4pPr>
              <a:defRPr sz="1400"/>
            </a:lvl4pPr>
            <a:lvl5pPr>
              <a:defRPr sz="1400"/>
            </a:lvl5pPr>
          </a:lstStyle>
          <a:p>
            <a:pPr lvl="0"/>
            <a:r>
              <a:rPr lang="en-US" dirty="0"/>
              <a:t>Subtitle</a:t>
            </a:r>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 uri="{C183D7F6-B498-43B3-948B-1728B52AA6E4}">
                  <adec:decorative xmlns:adec="http://schemas.microsoft.com/office/drawing/2017/decorative" val="1"/>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descr="University of Nottingham logo">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dirty="0"/>
              <a:t>Title and visual content – add slide title here</a:t>
            </a:r>
            <a:endParaRPr lang="en-GB" dirty="0"/>
          </a:p>
        </p:txBody>
      </p:sp>
    </p:spTree>
    <p:extLst>
      <p:ext uri="{BB962C8B-B14F-4D97-AF65-F5344CB8AC3E}">
        <p14:creationId xmlns:p14="http://schemas.microsoft.com/office/powerpoint/2010/main" val="41197580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Reversed Content Slide">
    <p:bg>
      <p:bgPr>
        <a:solidFill>
          <a:schemeClr val="accent5"/>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1B1E2C30-32D1-C047-B25A-9F37D699E14C}"/>
              </a:ext>
              <a:ext uri="{C183D7F6-B498-43B3-948B-1728B52AA6E4}">
                <adec:decorative xmlns:adec="http://schemas.microsoft.com/office/drawing/2017/decorative" val="1"/>
              </a:ext>
            </a:extLst>
          </p:cNvPr>
          <p:cNvSpPr/>
          <p:nvPr userDrawn="1"/>
        </p:nvSpPr>
        <p:spPr>
          <a:xfrm>
            <a:off x="12635555" y="0"/>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Please see slides at the end of this template for chart and table style guides. Copy and paste these items onto this page for ease.</a:t>
            </a:r>
          </a:p>
        </p:txBody>
      </p:sp>
      <p:sp>
        <p:nvSpPr>
          <p:cNvPr id="5" name="Slide Number Placeholder 4"/>
          <p:cNvSpPr>
            <a:spLocks noGrp="1"/>
          </p:cNvSpPr>
          <p:nvPr>
            <p:ph type="sldNum" sz="quarter" idx="12"/>
          </p:nvPr>
        </p:nvSpPr>
        <p:spPr>
          <a:xfrm>
            <a:off x="8828967" y="6356350"/>
            <a:ext cx="2908107" cy="365125"/>
          </a:xfrm>
        </p:spPr>
        <p:txBody>
          <a:bodyPr/>
          <a:lstStyle>
            <a:lvl1pPr>
              <a:defRPr>
                <a:solidFill>
                  <a:schemeClr val="bg1"/>
                </a:solidFill>
              </a:defRPr>
            </a:lvl1pPr>
          </a:lstStyle>
          <a:p>
            <a:fld id="{CBBF530E-1875-46E6-901C-76683197A1B3}" type="slidenum">
              <a:rPr lang="en-GB" smtClean="0"/>
              <a:pPr/>
              <a:t>‹#›</a:t>
            </a:fld>
            <a:endParaRPr lang="en-GB"/>
          </a:p>
        </p:txBody>
      </p:sp>
      <p:sp>
        <p:nvSpPr>
          <p:cNvPr id="15" name="Footer Placeholder 3">
            <a:extLst>
              <a:ext uri="{FF2B5EF4-FFF2-40B4-BE49-F238E27FC236}">
                <a16:creationId xmlns:a16="http://schemas.microsoft.com/office/drawing/2014/main" id="{C55CF14C-1036-8240-A4D6-88C76B53C8B7}"/>
              </a:ext>
            </a:extLst>
          </p:cNvPr>
          <p:cNvSpPr>
            <a:spLocks noGrp="1"/>
          </p:cNvSpPr>
          <p:nvPr>
            <p:ph type="ftr" sz="quarter" idx="11"/>
          </p:nvPr>
        </p:nvSpPr>
        <p:spPr>
          <a:xfrm>
            <a:off x="2344804" y="6356350"/>
            <a:ext cx="3469252" cy="365125"/>
          </a:xfrm>
        </p:spPr>
        <p:txBody>
          <a:bodyPr/>
          <a:lstStyle>
            <a:lvl1pPr algn="l">
              <a:defRPr>
                <a:solidFill>
                  <a:schemeClr val="bg1"/>
                </a:solidFill>
              </a:defRPr>
            </a:lvl1pPr>
          </a:lstStyle>
          <a:p>
            <a:r>
              <a:rPr lang="en-GB"/>
              <a:t>Name, Department</a:t>
            </a:r>
          </a:p>
        </p:txBody>
      </p:sp>
      <p:sp>
        <p:nvSpPr>
          <p:cNvPr id="16" name="Text Placeholder 6">
            <a:extLst>
              <a:ext uri="{FF2B5EF4-FFF2-40B4-BE49-F238E27FC236}">
                <a16:creationId xmlns:a16="http://schemas.microsoft.com/office/drawing/2014/main" id="{8B57574F-AFAA-7C43-8707-E5A503FC4EF4}"/>
              </a:ext>
            </a:extLst>
          </p:cNvPr>
          <p:cNvSpPr>
            <a:spLocks noGrp="1"/>
          </p:cNvSpPr>
          <p:nvPr>
            <p:ph type="body" sz="quarter" idx="18" hasCustomPrompt="1"/>
          </p:nvPr>
        </p:nvSpPr>
        <p:spPr>
          <a:xfrm>
            <a:off x="2219451" y="6356350"/>
            <a:ext cx="10800" cy="365125"/>
          </a:xfrm>
          <a:prstGeom prst="rect">
            <a:avLst/>
          </a:prstGeom>
          <a:solidFill>
            <a:schemeClr val="accent1"/>
          </a:solidFill>
          <a:ln>
            <a:noFill/>
          </a:ln>
        </p:spPr>
        <p:txBody>
          <a:bodyPr/>
          <a:lstStyle>
            <a:lvl1pPr marL="0" indent="0">
              <a:buNone/>
              <a:defRPr>
                <a:solidFill>
                  <a:schemeClr val="bg1"/>
                </a:solidFill>
              </a:defRPr>
            </a:lvl1pPr>
          </a:lstStyle>
          <a:p>
            <a:pPr lvl="0"/>
            <a:r>
              <a:rPr lang="en-US" dirty="0"/>
              <a:t> </a:t>
            </a:r>
          </a:p>
        </p:txBody>
      </p:sp>
      <p:sp>
        <p:nvSpPr>
          <p:cNvPr id="14" name="Date Placeholder 2">
            <a:extLst>
              <a:ext uri="{FF2B5EF4-FFF2-40B4-BE49-F238E27FC236}">
                <a16:creationId xmlns:a16="http://schemas.microsoft.com/office/drawing/2014/main" id="{43D5D473-8F2B-CC49-956D-E22C182015FD}"/>
              </a:ext>
            </a:extLst>
          </p:cNvPr>
          <p:cNvSpPr>
            <a:spLocks noGrp="1"/>
          </p:cNvSpPr>
          <p:nvPr>
            <p:ph type="dt" sz="half" idx="10"/>
          </p:nvPr>
        </p:nvSpPr>
        <p:spPr>
          <a:xfrm>
            <a:off x="479375" y="6356350"/>
            <a:ext cx="1613716" cy="365125"/>
          </a:xfrm>
          <a:prstGeom prst="rect">
            <a:avLst/>
          </a:prstGeom>
        </p:spPr>
        <p:txBody>
          <a:bodyPr/>
          <a:lstStyle>
            <a:lvl1pPr>
              <a:defRPr>
                <a:solidFill>
                  <a:schemeClr val="bg1"/>
                </a:solidFill>
              </a:defRPr>
            </a:lvl1pPr>
          </a:lstStyle>
          <a:p>
            <a:endParaRPr lang="en-GB"/>
          </a:p>
        </p:txBody>
      </p:sp>
      <p:sp>
        <p:nvSpPr>
          <p:cNvPr id="7" name="Content Placeholder 6"/>
          <p:cNvSpPr>
            <a:spLocks noGrp="1"/>
          </p:cNvSpPr>
          <p:nvPr>
            <p:ph sz="quarter" idx="13" hasCustomPrompt="1"/>
          </p:nvPr>
        </p:nvSpPr>
        <p:spPr>
          <a:xfrm>
            <a:off x="479376" y="2133603"/>
            <a:ext cx="11257699" cy="3746498"/>
          </a:xfrm>
          <a:prstGeom prst="rect">
            <a:avLst/>
          </a:prstGeom>
        </p:spPr>
        <p:txBody>
          <a:bodyPr/>
          <a:lstStyle>
            <a:lvl1pPr>
              <a:buClr>
                <a:schemeClr val="accent1"/>
              </a:buClr>
              <a:defRPr lang="en-GB" sz="2800" smtClean="0">
                <a:solidFill>
                  <a:schemeClr val="bg1"/>
                </a:solidFill>
                <a:effectLst/>
              </a:defRPr>
            </a:lvl1pPr>
            <a:lvl2pPr>
              <a:buClr>
                <a:schemeClr val="accent1"/>
              </a:buClr>
              <a:defRPr sz="2800">
                <a:solidFill>
                  <a:schemeClr val="bg1"/>
                </a:solidFill>
              </a:defRPr>
            </a:lvl2pPr>
            <a:lvl3pPr>
              <a:buClr>
                <a:schemeClr val="accent1"/>
              </a:buClr>
              <a:defRPr sz="2800">
                <a:solidFill>
                  <a:schemeClr val="bg1"/>
                </a:solidFill>
              </a:defRPr>
            </a:lvl3pPr>
          </a:lstStyle>
          <a:p>
            <a:pPr lvl="0"/>
            <a:r>
              <a:rPr lang="en-US" dirty="0"/>
              <a:t>Body text – Arial 28pt</a:t>
            </a:r>
          </a:p>
          <a:p>
            <a:pPr lvl="1"/>
            <a:r>
              <a:rPr lang="en-US" dirty="0"/>
              <a:t>Second text – Arial 28pt</a:t>
            </a:r>
          </a:p>
          <a:p>
            <a:pPr lvl="2"/>
            <a:r>
              <a:rPr lang="en-US" dirty="0"/>
              <a:t>Third text – Arial 28pt</a:t>
            </a:r>
          </a:p>
        </p:txBody>
      </p:sp>
      <p:sp>
        <p:nvSpPr>
          <p:cNvPr id="20" name="Text Placeholder 18">
            <a:extLst>
              <a:ext uri="{FF2B5EF4-FFF2-40B4-BE49-F238E27FC236}">
                <a16:creationId xmlns:a16="http://schemas.microsoft.com/office/drawing/2014/main" id="{6BE069C4-4455-B24A-B998-756F4026E83D}"/>
              </a:ext>
            </a:extLst>
          </p:cNvPr>
          <p:cNvSpPr>
            <a:spLocks noGrp="1"/>
          </p:cNvSpPr>
          <p:nvPr>
            <p:ph type="body" sz="quarter" idx="15" hasCustomPrompt="1"/>
          </p:nvPr>
        </p:nvSpPr>
        <p:spPr>
          <a:xfrm>
            <a:off x="479376" y="1484533"/>
            <a:ext cx="11257698" cy="627765"/>
          </a:xfrm>
          <a:prstGeom prst="rect">
            <a:avLst/>
          </a:prstGeom>
        </p:spPr>
        <p:txBody>
          <a:bodyPr>
            <a:noAutofit/>
          </a:bodyPr>
          <a:lstStyle>
            <a:lvl1pPr marL="0" indent="0">
              <a:buNone/>
              <a:defRPr sz="2800" b="1">
                <a:solidFill>
                  <a:schemeClr val="bg1"/>
                </a:solidFill>
              </a:defRPr>
            </a:lvl1pPr>
            <a:lvl2pPr>
              <a:defRPr sz="1400"/>
            </a:lvl2pPr>
            <a:lvl3pPr>
              <a:defRPr sz="1400"/>
            </a:lvl3pPr>
            <a:lvl4pPr>
              <a:defRPr sz="1400"/>
            </a:lvl4pPr>
            <a:lvl5pPr>
              <a:defRPr sz="1400"/>
            </a:lvl5pPr>
          </a:lstStyle>
          <a:p>
            <a:pPr lvl="0"/>
            <a:r>
              <a:rPr lang="en-US" dirty="0"/>
              <a:t>Subtitle</a:t>
            </a:r>
          </a:p>
        </p:txBody>
      </p:sp>
      <p:pic>
        <p:nvPicPr>
          <p:cNvPr id="10" name="Picture 9" descr="University of Nottingham logo">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dirty="0"/>
              <a:t>Title and visual content – add slide title here</a:t>
            </a:r>
            <a:endParaRPr lang="en-GB" dirty="0"/>
          </a:p>
        </p:txBody>
      </p:sp>
    </p:spTree>
    <p:extLst>
      <p:ext uri="{BB962C8B-B14F-4D97-AF65-F5344CB8AC3E}">
        <p14:creationId xmlns:p14="http://schemas.microsoft.com/office/powerpoint/2010/main" val="24629267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Quote Slide">
    <p:bg>
      <p:bgPr>
        <a:solidFill>
          <a:schemeClr val="accent5"/>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1B1E2C30-32D1-C047-B25A-9F37D699E14C}"/>
              </a:ext>
              <a:ext uri="{C183D7F6-B498-43B3-948B-1728B52AA6E4}">
                <adec:decorative xmlns:adec="http://schemas.microsoft.com/office/drawing/2017/decorative" val="1"/>
              </a:ext>
            </a:extLst>
          </p:cNvPr>
          <p:cNvSpPr/>
          <p:nvPr userDrawn="1"/>
        </p:nvSpPr>
        <p:spPr>
          <a:xfrm>
            <a:off x="12635555" y="-5461"/>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Please see slides at the end of this template for chart and table style guides. Copy and paste these items onto this page for ease.</a:t>
            </a:r>
          </a:p>
        </p:txBody>
      </p:sp>
      <p:sp>
        <p:nvSpPr>
          <p:cNvPr id="5" name="Slide Number Placeholder 4"/>
          <p:cNvSpPr>
            <a:spLocks noGrp="1"/>
          </p:cNvSpPr>
          <p:nvPr>
            <p:ph type="sldNum" sz="quarter" idx="12"/>
          </p:nvPr>
        </p:nvSpPr>
        <p:spPr>
          <a:xfrm>
            <a:off x="8828967" y="6356350"/>
            <a:ext cx="2908107" cy="365125"/>
          </a:xfrm>
        </p:spPr>
        <p:txBody>
          <a:bodyPr/>
          <a:lstStyle>
            <a:lvl1pPr>
              <a:defRPr>
                <a:solidFill>
                  <a:schemeClr val="bg1"/>
                </a:solidFill>
              </a:defRPr>
            </a:lvl1pPr>
          </a:lstStyle>
          <a:p>
            <a:fld id="{CBBF530E-1875-46E6-901C-76683197A1B3}" type="slidenum">
              <a:rPr lang="en-GB" smtClean="0"/>
              <a:pPr/>
              <a:t>‹#›</a:t>
            </a:fld>
            <a:endParaRPr lang="en-GB"/>
          </a:p>
        </p:txBody>
      </p:sp>
      <p:sp>
        <p:nvSpPr>
          <p:cNvPr id="14" name="Footer Placeholder 3">
            <a:extLst>
              <a:ext uri="{FF2B5EF4-FFF2-40B4-BE49-F238E27FC236}">
                <a16:creationId xmlns:a16="http://schemas.microsoft.com/office/drawing/2014/main" id="{26250FB6-DFDE-CC4E-BD54-E44B31D1F605}"/>
              </a:ext>
            </a:extLst>
          </p:cNvPr>
          <p:cNvSpPr>
            <a:spLocks noGrp="1"/>
          </p:cNvSpPr>
          <p:nvPr>
            <p:ph type="ftr" sz="quarter" idx="11"/>
          </p:nvPr>
        </p:nvSpPr>
        <p:spPr>
          <a:xfrm>
            <a:off x="2344804" y="6356350"/>
            <a:ext cx="3469252" cy="365125"/>
          </a:xfrm>
        </p:spPr>
        <p:txBody>
          <a:bodyPr/>
          <a:lstStyle>
            <a:lvl1pPr algn="l">
              <a:defRPr>
                <a:solidFill>
                  <a:schemeClr val="bg1"/>
                </a:solidFill>
              </a:defRPr>
            </a:lvl1pPr>
          </a:lstStyle>
          <a:p>
            <a:r>
              <a:rPr lang="en-GB"/>
              <a:t>Name, Department</a:t>
            </a:r>
          </a:p>
        </p:txBody>
      </p:sp>
      <p:sp>
        <p:nvSpPr>
          <p:cNvPr id="15" name="Text Placeholder 6">
            <a:extLst>
              <a:ext uri="{FF2B5EF4-FFF2-40B4-BE49-F238E27FC236}">
                <a16:creationId xmlns:a16="http://schemas.microsoft.com/office/drawing/2014/main" id="{FE546460-2F3C-B743-ACBE-47CE198D335B}"/>
              </a:ext>
            </a:extLst>
          </p:cNvPr>
          <p:cNvSpPr>
            <a:spLocks noGrp="1"/>
          </p:cNvSpPr>
          <p:nvPr>
            <p:ph type="body" sz="quarter" idx="18" hasCustomPrompt="1"/>
          </p:nvPr>
        </p:nvSpPr>
        <p:spPr>
          <a:xfrm>
            <a:off x="2219451" y="6356350"/>
            <a:ext cx="10800" cy="365125"/>
          </a:xfrm>
          <a:prstGeom prst="rect">
            <a:avLst/>
          </a:prstGeom>
          <a:solidFill>
            <a:schemeClr val="accent1"/>
          </a:solidFill>
          <a:ln>
            <a:noFill/>
          </a:ln>
        </p:spPr>
        <p:txBody>
          <a:bodyPr/>
          <a:lstStyle>
            <a:lvl1pPr marL="0" indent="0">
              <a:buNone/>
              <a:defRPr>
                <a:solidFill>
                  <a:schemeClr val="bg1"/>
                </a:solidFill>
              </a:defRPr>
            </a:lvl1pPr>
          </a:lstStyle>
          <a:p>
            <a:pPr lvl="0"/>
            <a:r>
              <a:rPr lang="en-US" dirty="0"/>
              <a:t> </a:t>
            </a:r>
          </a:p>
        </p:txBody>
      </p:sp>
      <p:sp>
        <p:nvSpPr>
          <p:cNvPr id="13" name="Date Placeholder 2">
            <a:extLst>
              <a:ext uri="{FF2B5EF4-FFF2-40B4-BE49-F238E27FC236}">
                <a16:creationId xmlns:a16="http://schemas.microsoft.com/office/drawing/2014/main" id="{F0E20FF6-087C-254D-B377-87B46F300B23}"/>
              </a:ext>
            </a:extLst>
          </p:cNvPr>
          <p:cNvSpPr>
            <a:spLocks noGrp="1"/>
          </p:cNvSpPr>
          <p:nvPr>
            <p:ph type="dt" sz="half" idx="10"/>
          </p:nvPr>
        </p:nvSpPr>
        <p:spPr>
          <a:xfrm>
            <a:off x="479375" y="6356350"/>
            <a:ext cx="1613716" cy="365125"/>
          </a:xfrm>
          <a:prstGeom prst="rect">
            <a:avLst/>
          </a:prstGeom>
        </p:spPr>
        <p:txBody>
          <a:bodyPr/>
          <a:lstStyle>
            <a:lvl1pPr>
              <a:defRPr>
                <a:solidFill>
                  <a:schemeClr val="bg1"/>
                </a:solidFill>
              </a:defRPr>
            </a:lvl1pPr>
          </a:lstStyle>
          <a:p>
            <a:endParaRPr lang="en-GB"/>
          </a:p>
        </p:txBody>
      </p:sp>
      <p:sp>
        <p:nvSpPr>
          <p:cNvPr id="20" name="Text Placeholder 18">
            <a:extLst>
              <a:ext uri="{FF2B5EF4-FFF2-40B4-BE49-F238E27FC236}">
                <a16:creationId xmlns:a16="http://schemas.microsoft.com/office/drawing/2014/main" id="{6BE069C4-4455-B24A-B998-756F4026E83D}"/>
              </a:ext>
            </a:extLst>
          </p:cNvPr>
          <p:cNvSpPr>
            <a:spLocks noGrp="1"/>
          </p:cNvSpPr>
          <p:nvPr>
            <p:ph type="body" sz="quarter" idx="15" hasCustomPrompt="1"/>
          </p:nvPr>
        </p:nvSpPr>
        <p:spPr>
          <a:xfrm>
            <a:off x="479376" y="1484533"/>
            <a:ext cx="6150624" cy="1944467"/>
          </a:xfrm>
          <a:prstGeom prst="rect">
            <a:avLst/>
          </a:prstGeom>
        </p:spPr>
        <p:txBody>
          <a:bodyPr>
            <a:noAutofit/>
          </a:bodyPr>
          <a:lstStyle>
            <a:lvl1pPr marL="0" indent="0">
              <a:buNone/>
              <a:defRPr sz="4000" b="0">
                <a:solidFill>
                  <a:schemeClr val="bg1"/>
                </a:solidFill>
                <a:latin typeface="Georgia" panose="02040502050405020303" pitchFamily="18" charset="0"/>
              </a:defRPr>
            </a:lvl1pPr>
            <a:lvl2pPr>
              <a:defRPr sz="1400"/>
            </a:lvl2pPr>
            <a:lvl3pPr>
              <a:defRPr sz="1400"/>
            </a:lvl3pPr>
            <a:lvl4pPr>
              <a:defRPr sz="1400"/>
            </a:lvl4pPr>
            <a:lvl5pPr>
              <a:defRPr sz="1400"/>
            </a:lvl5pPr>
          </a:lstStyle>
          <a:p>
            <a:pPr lvl="0"/>
            <a:r>
              <a:rPr lang="en-US" dirty="0"/>
              <a:t>Quote text goes here – Georgia 40pt</a:t>
            </a:r>
          </a:p>
        </p:txBody>
      </p:sp>
      <p:pic>
        <p:nvPicPr>
          <p:cNvPr id="10" name="Picture 9" descr="University of Nottingham logo">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dirty="0"/>
              <a:t>Title and visual content – add slide title here</a:t>
            </a:r>
            <a:endParaRPr lang="en-GB" dirty="0"/>
          </a:p>
        </p:txBody>
      </p:sp>
    </p:spTree>
    <p:extLst>
      <p:ext uri="{BB962C8B-B14F-4D97-AF65-F5344CB8AC3E}">
        <p14:creationId xmlns:p14="http://schemas.microsoft.com/office/powerpoint/2010/main" val="11061973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 Column Block Content Slide">
    <p:bg>
      <p:bgPr>
        <a:solidFill>
          <a:schemeClr val="accent5">
            <a:alpha val="5000"/>
          </a:schemeClr>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897768A-E936-2047-B272-A71830C2F46A}"/>
              </a:ext>
              <a:ext uri="{C183D7F6-B498-43B3-948B-1728B52AA6E4}">
                <adec:decorative xmlns:adec="http://schemas.microsoft.com/office/drawing/2017/decorative" val="1"/>
              </a:ext>
            </a:extLst>
          </p:cNvPr>
          <p:cNvSpPr/>
          <p:nvPr userDrawn="1"/>
        </p:nvSpPr>
        <p:spPr>
          <a:xfrm>
            <a:off x="6096000" y="1029589"/>
            <a:ext cx="6096000" cy="582841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753018E-1432-7544-BE78-20661EEA3DFC}"/>
              </a:ext>
              <a:ext uri="{C183D7F6-B498-43B3-948B-1728B52AA6E4}">
                <adec:decorative xmlns:adec="http://schemas.microsoft.com/office/drawing/2017/decorative" val="1"/>
              </a:ext>
            </a:extLst>
          </p:cNvPr>
          <p:cNvSpPr/>
          <p:nvPr userDrawn="1"/>
        </p:nvSpPr>
        <p:spPr>
          <a:xfrm>
            <a:off x="12635555" y="-5461"/>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Please see slides at the end of this template for chart and table style guides. Copy and paste these items onto this page for ease.</a:t>
            </a:r>
          </a:p>
        </p:txBody>
      </p:sp>
      <p:sp>
        <p:nvSpPr>
          <p:cNvPr id="5" name="Slide Number Placeholder 4"/>
          <p:cNvSpPr>
            <a:spLocks noGrp="1"/>
          </p:cNvSpPr>
          <p:nvPr>
            <p:ph type="sldNum" sz="quarter" idx="12"/>
          </p:nvPr>
        </p:nvSpPr>
        <p:spPr>
          <a:xfrm>
            <a:off x="8828967" y="6356350"/>
            <a:ext cx="2908107" cy="365125"/>
          </a:xfrm>
        </p:spPr>
        <p:txBody>
          <a:bodyPr/>
          <a:lstStyle>
            <a:lvl1pPr>
              <a:defRPr>
                <a:solidFill>
                  <a:schemeClr val="bg1"/>
                </a:solidFill>
              </a:defRPr>
            </a:lvl1pPr>
          </a:lstStyle>
          <a:p>
            <a:fld id="{CBBF530E-1875-46E6-901C-76683197A1B3}" type="slidenum">
              <a:rPr lang="en-GB" smtClean="0"/>
              <a:pPr/>
              <a:t>‹#›</a:t>
            </a:fld>
            <a:endParaRPr lang="en-GB"/>
          </a:p>
        </p:txBody>
      </p:sp>
      <p:sp>
        <p:nvSpPr>
          <p:cNvPr id="17" name="Footer Placeholder 3">
            <a:extLst>
              <a:ext uri="{FF2B5EF4-FFF2-40B4-BE49-F238E27FC236}">
                <a16:creationId xmlns:a16="http://schemas.microsoft.com/office/drawing/2014/main" id="{305C388A-4F4A-D046-A14C-1966CD505AF0}"/>
              </a:ext>
            </a:extLst>
          </p:cNvPr>
          <p:cNvSpPr>
            <a:spLocks noGrp="1"/>
          </p:cNvSpPr>
          <p:nvPr>
            <p:ph type="ftr" sz="quarter" idx="11"/>
          </p:nvPr>
        </p:nvSpPr>
        <p:spPr>
          <a:xfrm>
            <a:off x="2344804" y="6356350"/>
            <a:ext cx="3469252" cy="365125"/>
          </a:xfrm>
        </p:spPr>
        <p:txBody>
          <a:bodyPr/>
          <a:lstStyle>
            <a:lvl1pPr algn="l">
              <a:defRPr/>
            </a:lvl1pPr>
          </a:lstStyle>
          <a:p>
            <a:r>
              <a:rPr lang="en-GB"/>
              <a:t>Name, Department</a:t>
            </a:r>
          </a:p>
        </p:txBody>
      </p:sp>
      <p:sp>
        <p:nvSpPr>
          <p:cNvPr id="18" name="Text Placeholder 6">
            <a:extLst>
              <a:ext uri="{FF2B5EF4-FFF2-40B4-BE49-F238E27FC236}">
                <a16:creationId xmlns:a16="http://schemas.microsoft.com/office/drawing/2014/main" id="{01B3FD81-10DD-0342-9AA1-E2491DE80161}"/>
              </a:ext>
            </a:extLst>
          </p:cNvPr>
          <p:cNvSpPr>
            <a:spLocks noGrp="1"/>
          </p:cNvSpPr>
          <p:nvPr>
            <p:ph type="body" sz="quarter" idx="18" hasCustomPrompt="1"/>
          </p:nvPr>
        </p:nvSpPr>
        <p:spPr>
          <a:xfrm>
            <a:off x="2219451" y="6356350"/>
            <a:ext cx="10800" cy="365125"/>
          </a:xfrm>
          <a:prstGeom prst="rect">
            <a:avLst/>
          </a:prstGeom>
          <a:solidFill>
            <a:schemeClr val="bg2"/>
          </a:solidFill>
          <a:ln>
            <a:noFill/>
          </a:ln>
        </p:spPr>
        <p:txBody>
          <a:bodyPr/>
          <a:lstStyle>
            <a:lvl1pPr marL="0" indent="0">
              <a:buNone/>
              <a:defRPr/>
            </a:lvl1pPr>
          </a:lstStyle>
          <a:p>
            <a:pPr lvl="0"/>
            <a:r>
              <a:rPr lang="en-US" dirty="0"/>
              <a:t> </a:t>
            </a:r>
          </a:p>
        </p:txBody>
      </p:sp>
      <p:sp>
        <p:nvSpPr>
          <p:cNvPr id="16" name="Date Placeholder 2">
            <a:extLst>
              <a:ext uri="{FF2B5EF4-FFF2-40B4-BE49-F238E27FC236}">
                <a16:creationId xmlns:a16="http://schemas.microsoft.com/office/drawing/2014/main" id="{2A486383-7D66-0D46-B7B2-852429AEEE8A}"/>
              </a:ext>
            </a:extLst>
          </p:cNvPr>
          <p:cNvSpPr>
            <a:spLocks noGrp="1"/>
          </p:cNvSpPr>
          <p:nvPr>
            <p:ph type="dt" sz="half" idx="10"/>
          </p:nvPr>
        </p:nvSpPr>
        <p:spPr>
          <a:xfrm>
            <a:off x="479375" y="6356350"/>
            <a:ext cx="1613716" cy="365125"/>
          </a:xfrm>
          <a:prstGeom prst="rect">
            <a:avLst/>
          </a:prstGeom>
        </p:spPr>
        <p:txBody>
          <a:bodyPr/>
          <a:lstStyle/>
          <a:p>
            <a:endParaRPr lang="en-GB"/>
          </a:p>
        </p:txBody>
      </p:sp>
      <p:sp>
        <p:nvSpPr>
          <p:cNvPr id="13" name="Content Placeholder 6">
            <a:extLst>
              <a:ext uri="{FF2B5EF4-FFF2-40B4-BE49-F238E27FC236}">
                <a16:creationId xmlns:a16="http://schemas.microsoft.com/office/drawing/2014/main" id="{FE17E21C-B85B-934A-BF9C-B51FD202E06D}"/>
              </a:ext>
            </a:extLst>
          </p:cNvPr>
          <p:cNvSpPr>
            <a:spLocks noGrp="1"/>
          </p:cNvSpPr>
          <p:nvPr>
            <p:ph sz="quarter" idx="16" hasCustomPrompt="1"/>
          </p:nvPr>
        </p:nvSpPr>
        <p:spPr>
          <a:xfrm>
            <a:off x="6539555" y="2133603"/>
            <a:ext cx="5197519" cy="3746498"/>
          </a:xfrm>
          <a:prstGeom prst="rect">
            <a:avLst/>
          </a:prstGeom>
        </p:spPr>
        <p:txBody>
          <a:bodyPr/>
          <a:lstStyle>
            <a:lvl1pPr>
              <a:buClr>
                <a:schemeClr val="bg1"/>
              </a:buClr>
              <a:defRPr lang="en-GB" sz="2800" smtClean="0">
                <a:solidFill>
                  <a:schemeClr val="bg1"/>
                </a:solidFill>
                <a:effectLst/>
              </a:defRPr>
            </a:lvl1pPr>
            <a:lvl2pPr>
              <a:buClr>
                <a:schemeClr val="bg1"/>
              </a:buClr>
              <a:defRPr sz="2800">
                <a:solidFill>
                  <a:schemeClr val="bg1"/>
                </a:solidFill>
              </a:defRPr>
            </a:lvl2pPr>
            <a:lvl3pPr>
              <a:buClr>
                <a:schemeClr val="bg1"/>
              </a:buClr>
              <a:defRPr sz="2800">
                <a:solidFill>
                  <a:schemeClr val="bg1"/>
                </a:solidFill>
              </a:defRPr>
            </a:lvl3pPr>
          </a:lstStyle>
          <a:p>
            <a:pPr lvl="0"/>
            <a:r>
              <a:rPr lang="en-US" dirty="0"/>
              <a:t>Body text – Arial 28pt</a:t>
            </a:r>
          </a:p>
          <a:p>
            <a:pPr lvl="1"/>
            <a:r>
              <a:rPr lang="en-US" dirty="0"/>
              <a:t>Second text – Arial 28pt</a:t>
            </a:r>
          </a:p>
          <a:p>
            <a:pPr lvl="2"/>
            <a:r>
              <a:rPr lang="en-US" dirty="0"/>
              <a:t>Third text – Arial 28pt</a:t>
            </a:r>
          </a:p>
        </p:txBody>
      </p:sp>
      <p:sp>
        <p:nvSpPr>
          <p:cNvPr id="14" name="Text Placeholder 18">
            <a:extLst>
              <a:ext uri="{FF2B5EF4-FFF2-40B4-BE49-F238E27FC236}">
                <a16:creationId xmlns:a16="http://schemas.microsoft.com/office/drawing/2014/main" id="{2EB8B77C-1456-2F4D-971B-A3B002EBED61}"/>
              </a:ext>
            </a:extLst>
          </p:cNvPr>
          <p:cNvSpPr>
            <a:spLocks noGrp="1"/>
          </p:cNvSpPr>
          <p:nvPr>
            <p:ph type="body" sz="quarter" idx="17" hasCustomPrompt="1"/>
          </p:nvPr>
        </p:nvSpPr>
        <p:spPr>
          <a:xfrm>
            <a:off x="6539555" y="1484533"/>
            <a:ext cx="5197519" cy="627765"/>
          </a:xfrm>
          <a:prstGeom prst="rect">
            <a:avLst/>
          </a:prstGeom>
        </p:spPr>
        <p:txBody>
          <a:bodyPr>
            <a:noAutofit/>
          </a:bodyPr>
          <a:lstStyle>
            <a:lvl1pPr marL="0" indent="0">
              <a:buNone/>
              <a:defRPr sz="2800" b="1">
                <a:solidFill>
                  <a:schemeClr val="bg1"/>
                </a:solidFill>
              </a:defRPr>
            </a:lvl1pPr>
            <a:lvl2pPr>
              <a:defRPr sz="1400"/>
            </a:lvl2pPr>
            <a:lvl3pPr>
              <a:defRPr sz="1400"/>
            </a:lvl3pPr>
            <a:lvl4pPr>
              <a:defRPr sz="1400"/>
            </a:lvl4pPr>
            <a:lvl5pPr>
              <a:defRPr sz="1400"/>
            </a:lvl5pPr>
          </a:lstStyle>
          <a:p>
            <a:pPr lvl="0"/>
            <a:r>
              <a:rPr lang="en-US" dirty="0"/>
              <a:t>Subtitle</a:t>
            </a:r>
          </a:p>
        </p:txBody>
      </p:sp>
      <p:sp>
        <p:nvSpPr>
          <p:cNvPr id="7" name="Content Placeholder 6"/>
          <p:cNvSpPr>
            <a:spLocks noGrp="1"/>
          </p:cNvSpPr>
          <p:nvPr>
            <p:ph sz="quarter" idx="13" hasCustomPrompt="1"/>
          </p:nvPr>
        </p:nvSpPr>
        <p:spPr>
          <a:xfrm>
            <a:off x="479377" y="2133603"/>
            <a:ext cx="5197519" cy="3746498"/>
          </a:xfrm>
          <a:prstGeom prst="rect">
            <a:avLst/>
          </a:prstGeom>
        </p:spPr>
        <p:txBody>
          <a:bodyPr/>
          <a:lstStyle>
            <a:lvl1pPr>
              <a:buClr>
                <a:schemeClr val="accent3"/>
              </a:buClr>
              <a:defRPr lang="en-GB" sz="2800" smtClean="0">
                <a:solidFill>
                  <a:schemeClr val="tx1"/>
                </a:solidFill>
                <a:effectLst/>
              </a:defRPr>
            </a:lvl1pPr>
            <a:lvl2pPr>
              <a:buClr>
                <a:schemeClr val="accent3"/>
              </a:buClr>
              <a:defRPr sz="2800">
                <a:solidFill>
                  <a:schemeClr val="tx1"/>
                </a:solidFill>
              </a:defRPr>
            </a:lvl2pPr>
            <a:lvl3pPr>
              <a:buClr>
                <a:schemeClr val="accent3"/>
              </a:buClr>
              <a:defRPr sz="2800">
                <a:solidFill>
                  <a:schemeClr val="tx1"/>
                </a:solidFill>
              </a:defRPr>
            </a:lvl3pPr>
          </a:lstStyle>
          <a:p>
            <a:pPr lvl="0"/>
            <a:r>
              <a:rPr lang="en-US" dirty="0"/>
              <a:t>Body text – Arial 28pt</a:t>
            </a:r>
          </a:p>
          <a:p>
            <a:pPr lvl="1"/>
            <a:r>
              <a:rPr lang="en-US" dirty="0"/>
              <a:t>Second text – Arial 28pt</a:t>
            </a:r>
          </a:p>
          <a:p>
            <a:pPr lvl="2"/>
            <a:r>
              <a:rPr lang="en-US" dirty="0"/>
              <a:t>Third text – Arial 28pt</a:t>
            </a:r>
          </a:p>
        </p:txBody>
      </p:sp>
      <p:sp>
        <p:nvSpPr>
          <p:cNvPr id="20" name="Text Placeholder 18">
            <a:extLst>
              <a:ext uri="{FF2B5EF4-FFF2-40B4-BE49-F238E27FC236}">
                <a16:creationId xmlns:a16="http://schemas.microsoft.com/office/drawing/2014/main" id="{6BE069C4-4455-B24A-B998-756F4026E83D}"/>
              </a:ext>
            </a:extLst>
          </p:cNvPr>
          <p:cNvSpPr>
            <a:spLocks noGrp="1"/>
          </p:cNvSpPr>
          <p:nvPr>
            <p:ph type="body" sz="quarter" idx="15" hasCustomPrompt="1"/>
          </p:nvPr>
        </p:nvSpPr>
        <p:spPr>
          <a:xfrm>
            <a:off x="479376" y="1484533"/>
            <a:ext cx="5197519" cy="627765"/>
          </a:xfrm>
          <a:prstGeom prst="rect">
            <a:avLst/>
          </a:prstGeom>
        </p:spPr>
        <p:txBody>
          <a:bodyPr>
            <a:noAutofit/>
          </a:bodyPr>
          <a:lstStyle>
            <a:lvl1pPr marL="0" indent="0">
              <a:buNone/>
              <a:defRPr sz="2800" b="1">
                <a:solidFill>
                  <a:schemeClr val="accent3"/>
                </a:solidFill>
              </a:defRPr>
            </a:lvl1pPr>
            <a:lvl2pPr>
              <a:defRPr sz="1400"/>
            </a:lvl2pPr>
            <a:lvl3pPr>
              <a:defRPr sz="1400"/>
            </a:lvl3pPr>
            <a:lvl4pPr>
              <a:defRPr sz="1400"/>
            </a:lvl4pPr>
            <a:lvl5pPr>
              <a:defRPr sz="1400"/>
            </a:lvl5pPr>
          </a:lstStyle>
          <a:p>
            <a:pPr lvl="0"/>
            <a:r>
              <a:rPr lang="en-US" dirty="0"/>
              <a:t>Subtitle</a:t>
            </a:r>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 uri="{C183D7F6-B498-43B3-948B-1728B52AA6E4}">
                  <adec:decorative xmlns:adec="http://schemas.microsoft.com/office/drawing/2017/decorative" val="1"/>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descr="University of Nottingham logo">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dirty="0"/>
              <a:t>Title and visual content – add slide title here</a:t>
            </a:r>
            <a:endParaRPr lang="en-GB" dirty="0"/>
          </a:p>
        </p:txBody>
      </p:sp>
    </p:spTree>
    <p:extLst>
      <p:ext uri="{BB962C8B-B14F-4D97-AF65-F5344CB8AC3E}">
        <p14:creationId xmlns:p14="http://schemas.microsoft.com/office/powerpoint/2010/main" val="33039501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Key Fact &amp; Figures Slide 1">
    <p:bg>
      <p:bgPr>
        <a:solidFill>
          <a:schemeClr val="accent5">
            <a:alpha val="5000"/>
          </a:schemeClr>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2753018E-1432-7544-BE78-20661EEA3DFC}"/>
              </a:ext>
              <a:ext uri="{C183D7F6-B498-43B3-948B-1728B52AA6E4}">
                <adec:decorative xmlns:adec="http://schemas.microsoft.com/office/drawing/2017/decorative" val="1"/>
              </a:ext>
            </a:extLst>
          </p:cNvPr>
          <p:cNvSpPr/>
          <p:nvPr userDrawn="1"/>
        </p:nvSpPr>
        <p:spPr>
          <a:xfrm>
            <a:off x="12635555" y="-5461"/>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Use this slide to showcase key facts and figures by editing the text in these boxes. Options with less boxes are also available in under the ’Layouts’ button.</a:t>
            </a:r>
          </a:p>
        </p:txBody>
      </p:sp>
      <p:sp>
        <p:nvSpPr>
          <p:cNvPr id="29" name="Text Placeholder 3">
            <a:extLst>
              <a:ext uri="{FF2B5EF4-FFF2-40B4-BE49-F238E27FC236}">
                <a16:creationId xmlns:a16="http://schemas.microsoft.com/office/drawing/2014/main" id="{3E8FE9F4-4522-2A4A-9C2C-E14E46615C79}"/>
              </a:ext>
              <a:ext uri="{C183D7F6-B498-43B3-948B-1728B52AA6E4}">
                <adec:decorative xmlns:adec="http://schemas.microsoft.com/office/drawing/2017/decorative" val="1"/>
              </a:ext>
            </a:extLst>
          </p:cNvPr>
          <p:cNvSpPr>
            <a:spLocks noGrp="1"/>
          </p:cNvSpPr>
          <p:nvPr>
            <p:ph type="body" sz="quarter" idx="26" hasCustomPrompt="1"/>
          </p:nvPr>
        </p:nvSpPr>
        <p:spPr>
          <a:xfrm>
            <a:off x="6102114" y="3806825"/>
            <a:ext cx="3041886" cy="3051175"/>
          </a:xfrm>
          <a:prstGeom prst="rect">
            <a:avLst/>
          </a:prstGeom>
          <a:solidFill>
            <a:schemeClr val="accent5"/>
          </a:solidFill>
        </p:spPr>
        <p:txBody>
          <a:bodyPr/>
          <a:lstStyle>
            <a:lvl1pPr marL="0" indent="0">
              <a:buNone/>
              <a:defRPr/>
            </a:lvl1pPr>
          </a:lstStyle>
          <a:p>
            <a:pPr lvl="0"/>
            <a:r>
              <a:rPr lang="en-US" dirty="0"/>
              <a:t> </a:t>
            </a:r>
          </a:p>
        </p:txBody>
      </p:sp>
      <p:sp>
        <p:nvSpPr>
          <p:cNvPr id="24" name="Text Placeholder 3">
            <a:extLst>
              <a:ext uri="{FF2B5EF4-FFF2-40B4-BE49-F238E27FC236}">
                <a16:creationId xmlns:a16="http://schemas.microsoft.com/office/drawing/2014/main" id="{EB8BEFA4-C2B9-BD42-A0A5-04F3692367BB}"/>
              </a:ext>
              <a:ext uri="{C183D7F6-B498-43B3-948B-1728B52AA6E4}">
                <adec:decorative xmlns:adec="http://schemas.microsoft.com/office/drawing/2017/decorative" val="1"/>
              </a:ext>
            </a:extLst>
          </p:cNvPr>
          <p:cNvSpPr>
            <a:spLocks noGrp="1"/>
          </p:cNvSpPr>
          <p:nvPr>
            <p:ph type="body" sz="quarter" idx="24" hasCustomPrompt="1"/>
          </p:nvPr>
        </p:nvSpPr>
        <p:spPr>
          <a:xfrm>
            <a:off x="9153231" y="3806825"/>
            <a:ext cx="3041886" cy="3051175"/>
          </a:xfrm>
          <a:prstGeom prst="rect">
            <a:avLst/>
          </a:prstGeom>
          <a:solidFill>
            <a:schemeClr val="accent3"/>
          </a:solidFill>
        </p:spPr>
        <p:txBody>
          <a:bodyPr/>
          <a:lstStyle>
            <a:lvl1pPr marL="0" indent="0">
              <a:buNone/>
              <a:defRPr/>
            </a:lvl1pPr>
          </a:lstStyle>
          <a:p>
            <a:pPr lvl="0"/>
            <a:r>
              <a:rPr lang="en-US" dirty="0"/>
              <a:t> </a:t>
            </a:r>
          </a:p>
        </p:txBody>
      </p:sp>
      <p:sp>
        <p:nvSpPr>
          <p:cNvPr id="25" name="Text Placeholder 3">
            <a:extLst>
              <a:ext uri="{FF2B5EF4-FFF2-40B4-BE49-F238E27FC236}">
                <a16:creationId xmlns:a16="http://schemas.microsoft.com/office/drawing/2014/main" id="{38429D8B-070F-B34C-94B7-DEF1C90FAA04}"/>
              </a:ext>
              <a:ext uri="{C183D7F6-B498-43B3-948B-1728B52AA6E4}">
                <adec:decorative xmlns:adec="http://schemas.microsoft.com/office/drawing/2017/decorative" val="1"/>
              </a:ext>
            </a:extLst>
          </p:cNvPr>
          <p:cNvSpPr>
            <a:spLocks noGrp="1"/>
          </p:cNvSpPr>
          <p:nvPr>
            <p:ph type="body" sz="quarter" idx="25" hasCustomPrompt="1"/>
          </p:nvPr>
        </p:nvSpPr>
        <p:spPr>
          <a:xfrm>
            <a:off x="6099117" y="1030288"/>
            <a:ext cx="6096000" cy="2776537"/>
          </a:xfrm>
          <a:prstGeom prst="rect">
            <a:avLst/>
          </a:prstGeom>
          <a:solidFill>
            <a:schemeClr val="accent1"/>
          </a:solidFill>
        </p:spPr>
        <p:txBody>
          <a:bodyPr/>
          <a:lstStyle>
            <a:lvl1pPr marL="0" indent="0">
              <a:buNone/>
              <a:defRPr/>
            </a:lvl1pPr>
          </a:lstStyle>
          <a:p>
            <a:pPr lvl="0"/>
            <a:r>
              <a:rPr lang="en-US" dirty="0"/>
              <a:t> </a:t>
            </a:r>
          </a:p>
        </p:txBody>
      </p:sp>
      <p:sp>
        <p:nvSpPr>
          <p:cNvPr id="35" name="Footer Placeholder 3">
            <a:extLst>
              <a:ext uri="{FF2B5EF4-FFF2-40B4-BE49-F238E27FC236}">
                <a16:creationId xmlns:a16="http://schemas.microsoft.com/office/drawing/2014/main" id="{BEACFBAF-3C16-9442-B6F6-4613A5BB53E4}"/>
              </a:ext>
            </a:extLst>
          </p:cNvPr>
          <p:cNvSpPr>
            <a:spLocks noGrp="1"/>
          </p:cNvSpPr>
          <p:nvPr>
            <p:ph type="ftr" sz="quarter" idx="11"/>
          </p:nvPr>
        </p:nvSpPr>
        <p:spPr>
          <a:xfrm>
            <a:off x="2344804" y="6356350"/>
            <a:ext cx="3469252" cy="365125"/>
          </a:xfrm>
        </p:spPr>
        <p:txBody>
          <a:bodyPr/>
          <a:lstStyle>
            <a:lvl1pPr algn="l">
              <a:defRPr/>
            </a:lvl1pPr>
          </a:lstStyle>
          <a:p>
            <a:r>
              <a:rPr lang="en-GB"/>
              <a:t>Name, Department</a:t>
            </a:r>
          </a:p>
        </p:txBody>
      </p:sp>
      <p:sp>
        <p:nvSpPr>
          <p:cNvPr id="36" name="Text Placeholder 6">
            <a:extLst>
              <a:ext uri="{FF2B5EF4-FFF2-40B4-BE49-F238E27FC236}">
                <a16:creationId xmlns:a16="http://schemas.microsoft.com/office/drawing/2014/main" id="{E8A77961-1C22-C74B-9FA8-22E6A417D980}"/>
              </a:ext>
            </a:extLst>
          </p:cNvPr>
          <p:cNvSpPr>
            <a:spLocks noGrp="1"/>
          </p:cNvSpPr>
          <p:nvPr>
            <p:ph type="body" sz="quarter" idx="27" hasCustomPrompt="1"/>
          </p:nvPr>
        </p:nvSpPr>
        <p:spPr>
          <a:xfrm>
            <a:off x="2219451" y="6356350"/>
            <a:ext cx="10800" cy="365125"/>
          </a:xfrm>
          <a:prstGeom prst="rect">
            <a:avLst/>
          </a:prstGeom>
          <a:solidFill>
            <a:schemeClr val="bg2"/>
          </a:solidFill>
          <a:ln>
            <a:noFill/>
          </a:ln>
        </p:spPr>
        <p:txBody>
          <a:bodyPr/>
          <a:lstStyle>
            <a:lvl1pPr marL="0" indent="0">
              <a:buNone/>
              <a:defRPr/>
            </a:lvl1pPr>
          </a:lstStyle>
          <a:p>
            <a:pPr lvl="0"/>
            <a:r>
              <a:rPr lang="en-US" dirty="0"/>
              <a:t> </a:t>
            </a:r>
          </a:p>
        </p:txBody>
      </p:sp>
      <p:sp>
        <p:nvSpPr>
          <p:cNvPr id="34" name="Date Placeholder 2">
            <a:extLst>
              <a:ext uri="{FF2B5EF4-FFF2-40B4-BE49-F238E27FC236}">
                <a16:creationId xmlns:a16="http://schemas.microsoft.com/office/drawing/2014/main" id="{2987AD34-27BC-A940-9D49-9B42BCBEFDB6}"/>
              </a:ext>
            </a:extLst>
          </p:cNvPr>
          <p:cNvSpPr>
            <a:spLocks noGrp="1"/>
          </p:cNvSpPr>
          <p:nvPr>
            <p:ph type="dt" sz="half" idx="10"/>
          </p:nvPr>
        </p:nvSpPr>
        <p:spPr>
          <a:xfrm>
            <a:off x="479375" y="6356350"/>
            <a:ext cx="1613716" cy="365125"/>
          </a:xfrm>
          <a:prstGeom prst="rect">
            <a:avLst/>
          </a:prstGeom>
        </p:spPr>
        <p:txBody>
          <a:bodyPr/>
          <a:lstStyle/>
          <a:p>
            <a:endParaRPr lang="en-GB"/>
          </a:p>
        </p:txBody>
      </p:sp>
      <p:sp>
        <p:nvSpPr>
          <p:cNvPr id="5" name="Slide Number Placeholder 4"/>
          <p:cNvSpPr>
            <a:spLocks noGrp="1"/>
          </p:cNvSpPr>
          <p:nvPr>
            <p:ph type="sldNum" sz="quarter" idx="12"/>
          </p:nvPr>
        </p:nvSpPr>
        <p:spPr>
          <a:xfrm>
            <a:off x="8828967" y="6356350"/>
            <a:ext cx="2908107" cy="365125"/>
          </a:xfrm>
        </p:spPr>
        <p:txBody>
          <a:bodyPr/>
          <a:lstStyle>
            <a:lvl1pPr>
              <a:defRPr>
                <a:solidFill>
                  <a:schemeClr val="bg1"/>
                </a:solidFill>
              </a:defRPr>
            </a:lvl1pPr>
          </a:lstStyle>
          <a:p>
            <a:fld id="{CBBF530E-1875-46E6-901C-76683197A1B3}" type="slidenum">
              <a:rPr lang="en-GB" smtClean="0"/>
              <a:pPr/>
              <a:t>‹#›</a:t>
            </a:fld>
            <a:endParaRPr lang="en-GB"/>
          </a:p>
        </p:txBody>
      </p:sp>
      <p:sp>
        <p:nvSpPr>
          <p:cNvPr id="33" name="Text Placeholder 25">
            <a:extLst>
              <a:ext uri="{FF2B5EF4-FFF2-40B4-BE49-F238E27FC236}">
                <a16:creationId xmlns:a16="http://schemas.microsoft.com/office/drawing/2014/main" id="{47168AAF-B20D-5A42-B75B-7723535923C5}"/>
              </a:ext>
            </a:extLst>
          </p:cNvPr>
          <p:cNvSpPr>
            <a:spLocks noGrp="1"/>
          </p:cNvSpPr>
          <p:nvPr>
            <p:ph type="body" sz="quarter" idx="22" hasCustomPrompt="1"/>
          </p:nvPr>
        </p:nvSpPr>
        <p:spPr>
          <a:xfrm>
            <a:off x="9313082" y="5799705"/>
            <a:ext cx="2616200" cy="480131"/>
          </a:xfrm>
          <a:prstGeom prst="rect">
            <a:avLst/>
          </a:prstGeom>
        </p:spPr>
        <p:txBody>
          <a:bodyPr>
            <a:spAutoFit/>
          </a:bodyPr>
          <a:lstStyle>
            <a:lvl1pPr marL="0" indent="0">
              <a:buNone/>
              <a:defRPr sz="2800" b="1">
                <a:solidFill>
                  <a:schemeClr val="bg1"/>
                </a:solidFill>
              </a:defRPr>
            </a:lvl1pPr>
            <a:lvl2pPr marL="457200" indent="0">
              <a:buNone/>
              <a:defRPr sz="3000" b="1">
                <a:solidFill>
                  <a:schemeClr val="bg1"/>
                </a:solidFill>
              </a:defRPr>
            </a:lvl2pPr>
            <a:lvl3pPr marL="914400" indent="0">
              <a:buNone/>
              <a:defRPr sz="3000" b="1">
                <a:solidFill>
                  <a:schemeClr val="bg1"/>
                </a:solidFill>
              </a:defRPr>
            </a:lvl3pPr>
            <a:lvl4pPr marL="1371600" indent="0">
              <a:buFont typeface="Arial" panose="020B0604020202020204" pitchFamily="34" charset="0"/>
              <a:buNone/>
              <a:defRPr sz="3000" b="1">
                <a:solidFill>
                  <a:schemeClr val="bg1"/>
                </a:solidFill>
              </a:defRPr>
            </a:lvl4pPr>
            <a:lvl5pPr marL="1828800" indent="0">
              <a:buFont typeface="Arial" panose="020B0604020202020204" pitchFamily="34" charset="0"/>
              <a:buNone/>
              <a:defRPr sz="3000" b="1">
                <a:solidFill>
                  <a:schemeClr val="bg1"/>
                </a:solidFill>
              </a:defRPr>
            </a:lvl5pPr>
          </a:lstStyle>
          <a:p>
            <a:pPr lvl="0"/>
            <a:r>
              <a:rPr lang="en-US" dirty="0"/>
              <a:t>Dolor sit </a:t>
            </a:r>
            <a:r>
              <a:rPr lang="en-US" dirty="0" err="1"/>
              <a:t>amet</a:t>
            </a:r>
            <a:endParaRPr lang="en-US" dirty="0"/>
          </a:p>
        </p:txBody>
      </p:sp>
      <p:sp>
        <p:nvSpPr>
          <p:cNvPr id="27" name="Text Placeholder 14">
            <a:extLst>
              <a:ext uri="{FF2B5EF4-FFF2-40B4-BE49-F238E27FC236}">
                <a16:creationId xmlns:a16="http://schemas.microsoft.com/office/drawing/2014/main" id="{3DF3D1FC-03B8-E04D-9DA6-CDB5C487C44C}"/>
              </a:ext>
            </a:extLst>
          </p:cNvPr>
          <p:cNvSpPr>
            <a:spLocks noGrp="1"/>
          </p:cNvSpPr>
          <p:nvPr>
            <p:ph type="body" sz="quarter" idx="20" hasCustomPrompt="1"/>
          </p:nvPr>
        </p:nvSpPr>
        <p:spPr>
          <a:xfrm>
            <a:off x="9312665" y="4521347"/>
            <a:ext cx="2616739" cy="1311128"/>
          </a:xfrm>
          <a:prstGeom prst="rect">
            <a:avLst/>
          </a:prstGeom>
        </p:spPr>
        <p:txBody>
          <a:bodyPr wrap="square">
            <a:spAutoFit/>
          </a:bodyPr>
          <a:lstStyle>
            <a:lvl1pPr marL="0" indent="0">
              <a:buNone/>
              <a:defRPr sz="8800" b="1">
                <a:solidFill>
                  <a:schemeClr val="bg1"/>
                </a:solidFill>
              </a:defRPr>
            </a:lvl1pPr>
            <a:lvl2pPr>
              <a:defRPr sz="3600"/>
            </a:lvl2pPr>
            <a:lvl3pPr>
              <a:defRPr sz="3600"/>
            </a:lvl3pPr>
            <a:lvl4pPr>
              <a:defRPr sz="3600"/>
            </a:lvl4pPr>
            <a:lvl5pPr>
              <a:defRPr sz="3600"/>
            </a:lvl5pPr>
          </a:lstStyle>
          <a:p>
            <a:pPr lvl="0"/>
            <a:r>
              <a:rPr lang="en-US" dirty="0"/>
              <a:t>£2m</a:t>
            </a:r>
          </a:p>
        </p:txBody>
      </p:sp>
      <p:sp>
        <p:nvSpPr>
          <p:cNvPr id="26" name="Text Placeholder 25">
            <a:extLst>
              <a:ext uri="{FF2B5EF4-FFF2-40B4-BE49-F238E27FC236}">
                <a16:creationId xmlns:a16="http://schemas.microsoft.com/office/drawing/2014/main" id="{2269F27E-1C0A-A446-B7C7-C4A5F893663E}"/>
              </a:ext>
            </a:extLst>
          </p:cNvPr>
          <p:cNvSpPr>
            <a:spLocks noGrp="1"/>
          </p:cNvSpPr>
          <p:nvPr>
            <p:ph type="body" sz="quarter" idx="19" hasCustomPrompt="1"/>
          </p:nvPr>
        </p:nvSpPr>
        <p:spPr>
          <a:xfrm>
            <a:off x="6316663" y="5308600"/>
            <a:ext cx="2616200" cy="867930"/>
          </a:xfrm>
          <a:prstGeom prst="rect">
            <a:avLst/>
          </a:prstGeom>
        </p:spPr>
        <p:txBody>
          <a:bodyPr>
            <a:spAutoFit/>
          </a:bodyPr>
          <a:lstStyle>
            <a:lvl1pPr marL="0" indent="0">
              <a:buNone/>
              <a:defRPr sz="2800" b="1">
                <a:solidFill>
                  <a:schemeClr val="bg1"/>
                </a:solidFill>
              </a:defRPr>
            </a:lvl1pPr>
            <a:lvl2pPr marL="457200" indent="0">
              <a:buNone/>
              <a:defRPr sz="3000" b="1">
                <a:solidFill>
                  <a:schemeClr val="bg1"/>
                </a:solidFill>
              </a:defRPr>
            </a:lvl2pPr>
            <a:lvl3pPr marL="914400" indent="0">
              <a:buNone/>
              <a:defRPr sz="3000" b="1">
                <a:solidFill>
                  <a:schemeClr val="bg1"/>
                </a:solidFill>
              </a:defRPr>
            </a:lvl3pPr>
            <a:lvl4pPr marL="1371600" indent="0">
              <a:buFont typeface="Arial" panose="020B0604020202020204" pitchFamily="34" charset="0"/>
              <a:buNone/>
              <a:defRPr sz="3000" b="1">
                <a:solidFill>
                  <a:schemeClr val="bg1"/>
                </a:solidFill>
              </a:defRPr>
            </a:lvl4pPr>
            <a:lvl5pPr marL="1828800" indent="0">
              <a:buFont typeface="Arial" panose="020B0604020202020204" pitchFamily="34" charset="0"/>
              <a:buNone/>
              <a:defRPr sz="3000" b="1">
                <a:solidFill>
                  <a:schemeClr val="bg1"/>
                </a:solidFill>
              </a:defRPr>
            </a:lvl5pPr>
          </a:lstStyle>
          <a:p>
            <a:pPr lvl="0"/>
            <a:r>
              <a:rPr lang="en-US" dirty="0"/>
              <a:t>Lorem ipsum dolor sit </a:t>
            </a:r>
            <a:r>
              <a:rPr lang="en-US" dirty="0" err="1"/>
              <a:t>amet</a:t>
            </a:r>
            <a:endParaRPr lang="en-US" dirty="0"/>
          </a:p>
        </p:txBody>
      </p:sp>
      <p:sp>
        <p:nvSpPr>
          <p:cNvPr id="23" name="Text Placeholder 14">
            <a:extLst>
              <a:ext uri="{FF2B5EF4-FFF2-40B4-BE49-F238E27FC236}">
                <a16:creationId xmlns:a16="http://schemas.microsoft.com/office/drawing/2014/main" id="{45F9D20A-60A4-B749-9837-8CF6B9AF3549}"/>
              </a:ext>
            </a:extLst>
          </p:cNvPr>
          <p:cNvSpPr>
            <a:spLocks noGrp="1"/>
          </p:cNvSpPr>
          <p:nvPr>
            <p:ph type="body" sz="quarter" idx="18" hasCustomPrompt="1"/>
          </p:nvPr>
        </p:nvSpPr>
        <p:spPr>
          <a:xfrm>
            <a:off x="6316246" y="3997876"/>
            <a:ext cx="2616739" cy="1311128"/>
          </a:xfrm>
          <a:prstGeom prst="rect">
            <a:avLst/>
          </a:prstGeom>
        </p:spPr>
        <p:txBody>
          <a:bodyPr wrap="square">
            <a:spAutoFit/>
          </a:bodyPr>
          <a:lstStyle>
            <a:lvl1pPr marL="0" indent="0">
              <a:buNone/>
              <a:defRPr sz="8800" b="1">
                <a:solidFill>
                  <a:schemeClr val="bg1"/>
                </a:solidFill>
              </a:defRPr>
            </a:lvl1pPr>
            <a:lvl2pPr>
              <a:defRPr sz="3600"/>
            </a:lvl2pPr>
            <a:lvl3pPr>
              <a:defRPr sz="3600"/>
            </a:lvl3pPr>
            <a:lvl4pPr>
              <a:defRPr sz="3600"/>
            </a:lvl4pPr>
            <a:lvl5pPr>
              <a:defRPr sz="3600"/>
            </a:lvl5pPr>
          </a:lstStyle>
          <a:p>
            <a:pPr lvl="0"/>
            <a:r>
              <a:rPr lang="en-US" dirty="0"/>
              <a:t>75%</a:t>
            </a:r>
          </a:p>
        </p:txBody>
      </p:sp>
      <p:sp>
        <p:nvSpPr>
          <p:cNvPr id="28" name="Text Placeholder 25">
            <a:extLst>
              <a:ext uri="{FF2B5EF4-FFF2-40B4-BE49-F238E27FC236}">
                <a16:creationId xmlns:a16="http://schemas.microsoft.com/office/drawing/2014/main" id="{F4AE2FA4-A530-1540-800A-6A0ACFD551D4}"/>
              </a:ext>
            </a:extLst>
          </p:cNvPr>
          <p:cNvSpPr>
            <a:spLocks noGrp="1"/>
          </p:cNvSpPr>
          <p:nvPr>
            <p:ph type="body" sz="quarter" idx="21" hasCustomPrompt="1"/>
          </p:nvPr>
        </p:nvSpPr>
        <p:spPr>
          <a:xfrm>
            <a:off x="6321909" y="3053645"/>
            <a:ext cx="5611786" cy="480131"/>
          </a:xfrm>
          <a:prstGeom prst="rect">
            <a:avLst/>
          </a:prstGeom>
        </p:spPr>
        <p:txBody>
          <a:bodyPr wrap="square">
            <a:spAutoFit/>
          </a:bodyPr>
          <a:lstStyle>
            <a:lvl1pPr marL="0" indent="0">
              <a:buNone/>
              <a:defRPr sz="2800" b="0">
                <a:solidFill>
                  <a:schemeClr val="tx1"/>
                </a:solidFill>
              </a:defRPr>
            </a:lvl1pPr>
            <a:lvl2pPr marL="457200" indent="0">
              <a:buNone/>
              <a:defRPr sz="3000" b="1">
                <a:solidFill>
                  <a:schemeClr val="bg1"/>
                </a:solidFill>
              </a:defRPr>
            </a:lvl2pPr>
            <a:lvl3pPr marL="914400" indent="0">
              <a:buNone/>
              <a:defRPr sz="3000" b="1">
                <a:solidFill>
                  <a:schemeClr val="bg1"/>
                </a:solidFill>
              </a:defRPr>
            </a:lvl3pPr>
            <a:lvl4pPr marL="1371600" indent="0">
              <a:buFont typeface="Arial" panose="020B0604020202020204" pitchFamily="34" charset="0"/>
              <a:buNone/>
              <a:defRPr sz="3000" b="1">
                <a:solidFill>
                  <a:schemeClr val="bg1"/>
                </a:solidFill>
              </a:defRPr>
            </a:lvl4pPr>
            <a:lvl5pPr marL="1828800" indent="0">
              <a:buFont typeface="Arial" panose="020B0604020202020204" pitchFamily="34" charset="0"/>
              <a:buNone/>
              <a:defRPr sz="3000" b="1">
                <a:solidFill>
                  <a:schemeClr val="bg1"/>
                </a:solidFill>
              </a:defRPr>
            </a:lvl5pPr>
          </a:lstStyle>
          <a:p>
            <a:pPr lvl="0"/>
            <a:r>
              <a:rPr lang="en-US" dirty="0"/>
              <a:t>Lorem ipsum dolor sit </a:t>
            </a:r>
            <a:r>
              <a:rPr lang="en-US" dirty="0" err="1"/>
              <a:t>amet</a:t>
            </a:r>
            <a:endParaRPr lang="en-US" dirty="0"/>
          </a:p>
        </p:txBody>
      </p:sp>
      <p:sp>
        <p:nvSpPr>
          <p:cNvPr id="15" name="Text Placeholder 14">
            <a:extLst>
              <a:ext uri="{FF2B5EF4-FFF2-40B4-BE49-F238E27FC236}">
                <a16:creationId xmlns:a16="http://schemas.microsoft.com/office/drawing/2014/main" id="{885012C2-4993-F54F-A804-693637D33D7D}"/>
              </a:ext>
            </a:extLst>
          </p:cNvPr>
          <p:cNvSpPr>
            <a:spLocks noGrp="1"/>
          </p:cNvSpPr>
          <p:nvPr>
            <p:ph type="body" sz="quarter" idx="16" hasCustomPrompt="1"/>
          </p:nvPr>
        </p:nvSpPr>
        <p:spPr>
          <a:xfrm>
            <a:off x="6316246" y="1325014"/>
            <a:ext cx="4107914" cy="1685077"/>
          </a:xfrm>
          <a:prstGeom prst="rect">
            <a:avLst/>
          </a:prstGeom>
        </p:spPr>
        <p:txBody>
          <a:bodyPr wrap="square">
            <a:spAutoFit/>
          </a:bodyPr>
          <a:lstStyle>
            <a:lvl1pPr marL="0" indent="0">
              <a:buNone/>
              <a:defRPr sz="11500" b="1">
                <a:solidFill>
                  <a:schemeClr val="tx1"/>
                </a:solidFill>
              </a:defRPr>
            </a:lvl1pPr>
            <a:lvl2pPr>
              <a:defRPr sz="3600"/>
            </a:lvl2pPr>
            <a:lvl3pPr>
              <a:defRPr sz="3600"/>
            </a:lvl3pPr>
            <a:lvl4pPr>
              <a:defRPr sz="3600"/>
            </a:lvl4pPr>
            <a:lvl5pPr>
              <a:defRPr sz="3600"/>
            </a:lvl5pPr>
          </a:lstStyle>
          <a:p>
            <a:pPr lvl="0"/>
            <a:r>
              <a:rPr lang="en-US" dirty="0"/>
              <a:t>1 in 5</a:t>
            </a:r>
          </a:p>
        </p:txBody>
      </p:sp>
      <p:sp>
        <p:nvSpPr>
          <p:cNvPr id="7" name="Content Placeholder 6"/>
          <p:cNvSpPr>
            <a:spLocks noGrp="1"/>
          </p:cNvSpPr>
          <p:nvPr>
            <p:ph sz="quarter" idx="13" hasCustomPrompt="1"/>
          </p:nvPr>
        </p:nvSpPr>
        <p:spPr>
          <a:xfrm>
            <a:off x="479377" y="2133603"/>
            <a:ext cx="5197519" cy="3746498"/>
          </a:xfrm>
          <a:prstGeom prst="rect">
            <a:avLst/>
          </a:prstGeom>
        </p:spPr>
        <p:txBody>
          <a:bodyPr/>
          <a:lstStyle>
            <a:lvl1pPr>
              <a:buClr>
                <a:schemeClr val="accent3"/>
              </a:buClr>
              <a:defRPr lang="en-GB" sz="2800" smtClean="0">
                <a:solidFill>
                  <a:schemeClr val="tx1"/>
                </a:solidFill>
                <a:effectLst/>
              </a:defRPr>
            </a:lvl1pPr>
            <a:lvl2pPr>
              <a:buClr>
                <a:schemeClr val="accent3"/>
              </a:buClr>
              <a:defRPr sz="2800">
                <a:solidFill>
                  <a:schemeClr val="tx1"/>
                </a:solidFill>
              </a:defRPr>
            </a:lvl2pPr>
            <a:lvl3pPr>
              <a:buClr>
                <a:schemeClr val="accent3"/>
              </a:buClr>
              <a:defRPr sz="2800">
                <a:solidFill>
                  <a:schemeClr val="tx1"/>
                </a:solidFill>
              </a:defRPr>
            </a:lvl3pPr>
          </a:lstStyle>
          <a:p>
            <a:pPr lvl="0"/>
            <a:r>
              <a:rPr lang="en-US" dirty="0"/>
              <a:t>Body text – Arial 28pt</a:t>
            </a:r>
          </a:p>
          <a:p>
            <a:pPr lvl="1"/>
            <a:r>
              <a:rPr lang="en-US" dirty="0"/>
              <a:t>Second text – Arial 28pt</a:t>
            </a:r>
          </a:p>
          <a:p>
            <a:pPr lvl="2"/>
            <a:r>
              <a:rPr lang="en-US" dirty="0"/>
              <a:t>Third text – Arial 28pt</a:t>
            </a:r>
          </a:p>
        </p:txBody>
      </p:sp>
      <p:sp>
        <p:nvSpPr>
          <p:cNvPr id="20" name="Text Placeholder 18">
            <a:extLst>
              <a:ext uri="{FF2B5EF4-FFF2-40B4-BE49-F238E27FC236}">
                <a16:creationId xmlns:a16="http://schemas.microsoft.com/office/drawing/2014/main" id="{6BE069C4-4455-B24A-B998-756F4026E83D}"/>
              </a:ext>
            </a:extLst>
          </p:cNvPr>
          <p:cNvSpPr>
            <a:spLocks noGrp="1"/>
          </p:cNvSpPr>
          <p:nvPr>
            <p:ph type="body" sz="quarter" idx="15" hasCustomPrompt="1"/>
          </p:nvPr>
        </p:nvSpPr>
        <p:spPr>
          <a:xfrm>
            <a:off x="479376" y="1484533"/>
            <a:ext cx="5197519" cy="627765"/>
          </a:xfrm>
          <a:prstGeom prst="rect">
            <a:avLst/>
          </a:prstGeom>
        </p:spPr>
        <p:txBody>
          <a:bodyPr>
            <a:noAutofit/>
          </a:bodyPr>
          <a:lstStyle>
            <a:lvl1pPr marL="0" indent="0">
              <a:buNone/>
              <a:defRPr sz="2800" b="1">
                <a:solidFill>
                  <a:schemeClr val="accent3"/>
                </a:solidFill>
              </a:defRPr>
            </a:lvl1pPr>
            <a:lvl2pPr>
              <a:defRPr sz="1400"/>
            </a:lvl2pPr>
            <a:lvl3pPr>
              <a:defRPr sz="1400"/>
            </a:lvl3pPr>
            <a:lvl4pPr>
              <a:defRPr sz="1400"/>
            </a:lvl4pPr>
            <a:lvl5pPr>
              <a:defRPr sz="1400"/>
            </a:lvl5pPr>
          </a:lstStyle>
          <a:p>
            <a:pPr lvl="0"/>
            <a:r>
              <a:rPr lang="en-US" dirty="0"/>
              <a:t>Subtitle</a:t>
            </a:r>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 uri="{C183D7F6-B498-43B3-948B-1728B52AA6E4}">
                  <adec:decorative xmlns:adec="http://schemas.microsoft.com/office/drawing/2017/decorative" val="1"/>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descr="University of Nottingham logo">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dirty="0"/>
              <a:t>Title and visual content – add slide title here</a:t>
            </a:r>
            <a:endParaRPr lang="en-GB" dirty="0"/>
          </a:p>
        </p:txBody>
      </p:sp>
    </p:spTree>
    <p:extLst>
      <p:ext uri="{BB962C8B-B14F-4D97-AF65-F5344CB8AC3E}">
        <p14:creationId xmlns:p14="http://schemas.microsoft.com/office/powerpoint/2010/main" val="41496514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Key Fact &amp; Figures Slide 2">
    <p:bg>
      <p:bgPr>
        <a:solidFill>
          <a:schemeClr val="accent5">
            <a:alpha val="5000"/>
          </a:schemeClr>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2753018E-1432-7544-BE78-20661EEA3DFC}"/>
              </a:ext>
              <a:ext uri="{C183D7F6-B498-43B3-948B-1728B52AA6E4}">
                <adec:decorative xmlns:adec="http://schemas.microsoft.com/office/drawing/2017/decorative" val="1"/>
              </a:ext>
            </a:extLst>
          </p:cNvPr>
          <p:cNvSpPr/>
          <p:nvPr userDrawn="1"/>
        </p:nvSpPr>
        <p:spPr>
          <a:xfrm>
            <a:off x="12635555" y="-5461"/>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Use this slide to showcase key facts and figures by editing the text in these boxes. Options with more boxes are also available in under the ’Layouts’ button.</a:t>
            </a:r>
          </a:p>
        </p:txBody>
      </p:sp>
      <p:sp>
        <p:nvSpPr>
          <p:cNvPr id="23" name="Text Placeholder 3">
            <a:extLst>
              <a:ext uri="{FF2B5EF4-FFF2-40B4-BE49-F238E27FC236}">
                <a16:creationId xmlns:a16="http://schemas.microsoft.com/office/drawing/2014/main" id="{D944C8EB-D3E3-3B4F-9FC5-E6B185D2F57B}"/>
              </a:ext>
              <a:ext uri="{C183D7F6-B498-43B3-948B-1728B52AA6E4}">
                <adec:decorative xmlns:adec="http://schemas.microsoft.com/office/drawing/2017/decorative" val="1"/>
              </a:ext>
            </a:extLst>
          </p:cNvPr>
          <p:cNvSpPr>
            <a:spLocks noGrp="1"/>
          </p:cNvSpPr>
          <p:nvPr>
            <p:ph type="body" sz="quarter" idx="23" hasCustomPrompt="1"/>
          </p:nvPr>
        </p:nvSpPr>
        <p:spPr>
          <a:xfrm>
            <a:off x="6099117" y="3806825"/>
            <a:ext cx="6096000" cy="3051175"/>
          </a:xfrm>
          <a:prstGeom prst="rect">
            <a:avLst/>
          </a:prstGeom>
          <a:solidFill>
            <a:schemeClr val="accent3"/>
          </a:solidFill>
        </p:spPr>
        <p:txBody>
          <a:bodyPr/>
          <a:lstStyle>
            <a:lvl1pPr marL="0" indent="0">
              <a:buNone/>
              <a:defRPr/>
            </a:lvl1pPr>
          </a:lstStyle>
          <a:p>
            <a:pPr lvl="0"/>
            <a:r>
              <a:rPr lang="en-US" dirty="0"/>
              <a:t> </a:t>
            </a:r>
          </a:p>
        </p:txBody>
      </p:sp>
      <p:sp>
        <p:nvSpPr>
          <p:cNvPr id="4" name="Text Placeholder 3">
            <a:extLst>
              <a:ext uri="{FF2B5EF4-FFF2-40B4-BE49-F238E27FC236}">
                <a16:creationId xmlns:a16="http://schemas.microsoft.com/office/drawing/2014/main" id="{DAA563FF-1797-7C47-B195-3DD52F253B47}"/>
              </a:ext>
              <a:ext uri="{C183D7F6-B498-43B3-948B-1728B52AA6E4}">
                <adec:decorative xmlns:adec="http://schemas.microsoft.com/office/drawing/2017/decorative" val="1"/>
              </a:ext>
            </a:extLst>
          </p:cNvPr>
          <p:cNvSpPr>
            <a:spLocks noGrp="1"/>
          </p:cNvSpPr>
          <p:nvPr>
            <p:ph type="body" sz="quarter" idx="22" hasCustomPrompt="1"/>
          </p:nvPr>
        </p:nvSpPr>
        <p:spPr>
          <a:xfrm>
            <a:off x="6099117" y="1030288"/>
            <a:ext cx="6096000" cy="2776537"/>
          </a:xfrm>
          <a:prstGeom prst="rect">
            <a:avLst/>
          </a:prstGeom>
          <a:solidFill>
            <a:schemeClr val="accent1"/>
          </a:solidFill>
        </p:spPr>
        <p:txBody>
          <a:bodyPr/>
          <a:lstStyle>
            <a:lvl1pPr marL="0" indent="0">
              <a:buNone/>
              <a:defRPr/>
            </a:lvl1pPr>
          </a:lstStyle>
          <a:p>
            <a:pPr lvl="0"/>
            <a:r>
              <a:rPr lang="en-US" dirty="0"/>
              <a:t> </a:t>
            </a:r>
          </a:p>
        </p:txBody>
      </p:sp>
      <p:sp>
        <p:nvSpPr>
          <p:cNvPr id="5" name="Slide Number Placeholder 4"/>
          <p:cNvSpPr>
            <a:spLocks noGrp="1"/>
          </p:cNvSpPr>
          <p:nvPr>
            <p:ph type="sldNum" sz="quarter" idx="12"/>
          </p:nvPr>
        </p:nvSpPr>
        <p:spPr>
          <a:xfrm>
            <a:off x="8828967" y="6356350"/>
            <a:ext cx="2908107" cy="365125"/>
          </a:xfrm>
        </p:spPr>
        <p:txBody>
          <a:bodyPr/>
          <a:lstStyle>
            <a:lvl1pPr>
              <a:defRPr>
                <a:solidFill>
                  <a:schemeClr val="bg1"/>
                </a:solidFill>
              </a:defRPr>
            </a:lvl1pPr>
          </a:lstStyle>
          <a:p>
            <a:fld id="{CBBF530E-1875-46E6-901C-76683197A1B3}" type="slidenum">
              <a:rPr lang="en-GB" smtClean="0"/>
              <a:pPr/>
              <a:t>‹#›</a:t>
            </a:fld>
            <a:endParaRPr lang="en-GB"/>
          </a:p>
        </p:txBody>
      </p:sp>
      <p:sp>
        <p:nvSpPr>
          <p:cNvPr id="21" name="Footer Placeholder 3">
            <a:extLst>
              <a:ext uri="{FF2B5EF4-FFF2-40B4-BE49-F238E27FC236}">
                <a16:creationId xmlns:a16="http://schemas.microsoft.com/office/drawing/2014/main" id="{0DDCE267-4A5F-E145-8792-06BF12597399}"/>
              </a:ext>
            </a:extLst>
          </p:cNvPr>
          <p:cNvSpPr>
            <a:spLocks noGrp="1"/>
          </p:cNvSpPr>
          <p:nvPr>
            <p:ph type="ftr" sz="quarter" idx="11"/>
          </p:nvPr>
        </p:nvSpPr>
        <p:spPr>
          <a:xfrm>
            <a:off x="2344804" y="6356350"/>
            <a:ext cx="3469252" cy="365125"/>
          </a:xfrm>
        </p:spPr>
        <p:txBody>
          <a:bodyPr/>
          <a:lstStyle>
            <a:lvl1pPr algn="l">
              <a:defRPr/>
            </a:lvl1pPr>
          </a:lstStyle>
          <a:p>
            <a:r>
              <a:rPr lang="en-GB"/>
              <a:t>Name, Department</a:t>
            </a:r>
          </a:p>
        </p:txBody>
      </p:sp>
      <p:sp>
        <p:nvSpPr>
          <p:cNvPr id="24" name="Text Placeholder 6">
            <a:extLst>
              <a:ext uri="{FF2B5EF4-FFF2-40B4-BE49-F238E27FC236}">
                <a16:creationId xmlns:a16="http://schemas.microsoft.com/office/drawing/2014/main" id="{8880FF51-74C3-C140-A39F-F630B1448049}"/>
              </a:ext>
            </a:extLst>
          </p:cNvPr>
          <p:cNvSpPr>
            <a:spLocks noGrp="1"/>
          </p:cNvSpPr>
          <p:nvPr>
            <p:ph type="body" sz="quarter" idx="18" hasCustomPrompt="1"/>
          </p:nvPr>
        </p:nvSpPr>
        <p:spPr>
          <a:xfrm>
            <a:off x="2219451" y="6356350"/>
            <a:ext cx="10800" cy="365125"/>
          </a:xfrm>
          <a:prstGeom prst="rect">
            <a:avLst/>
          </a:prstGeom>
          <a:solidFill>
            <a:schemeClr val="bg2"/>
          </a:solidFill>
          <a:ln>
            <a:noFill/>
          </a:ln>
        </p:spPr>
        <p:txBody>
          <a:bodyPr/>
          <a:lstStyle>
            <a:lvl1pPr marL="0" indent="0">
              <a:buNone/>
              <a:defRPr/>
            </a:lvl1pPr>
          </a:lstStyle>
          <a:p>
            <a:pPr lvl="0"/>
            <a:r>
              <a:rPr lang="en-US" dirty="0"/>
              <a:t> </a:t>
            </a:r>
          </a:p>
        </p:txBody>
      </p:sp>
      <p:sp>
        <p:nvSpPr>
          <p:cNvPr id="19" name="Date Placeholder 2">
            <a:extLst>
              <a:ext uri="{FF2B5EF4-FFF2-40B4-BE49-F238E27FC236}">
                <a16:creationId xmlns:a16="http://schemas.microsoft.com/office/drawing/2014/main" id="{F5E29404-E355-8C40-B064-5EED9D5084BE}"/>
              </a:ext>
            </a:extLst>
          </p:cNvPr>
          <p:cNvSpPr>
            <a:spLocks noGrp="1"/>
          </p:cNvSpPr>
          <p:nvPr>
            <p:ph type="dt" sz="half" idx="10"/>
          </p:nvPr>
        </p:nvSpPr>
        <p:spPr>
          <a:xfrm>
            <a:off x="479375" y="6356350"/>
            <a:ext cx="1613716" cy="365125"/>
          </a:xfrm>
          <a:prstGeom prst="rect">
            <a:avLst/>
          </a:prstGeom>
        </p:spPr>
        <p:txBody>
          <a:bodyPr/>
          <a:lstStyle/>
          <a:p>
            <a:endParaRPr lang="en-GB"/>
          </a:p>
        </p:txBody>
      </p:sp>
      <p:sp>
        <p:nvSpPr>
          <p:cNvPr id="28" name="Text Placeholder 25">
            <a:extLst>
              <a:ext uri="{FF2B5EF4-FFF2-40B4-BE49-F238E27FC236}">
                <a16:creationId xmlns:a16="http://schemas.microsoft.com/office/drawing/2014/main" id="{F4AE2FA4-A530-1540-800A-6A0ACFD551D4}"/>
              </a:ext>
            </a:extLst>
          </p:cNvPr>
          <p:cNvSpPr>
            <a:spLocks noGrp="1"/>
          </p:cNvSpPr>
          <p:nvPr>
            <p:ph type="body" sz="quarter" idx="21" hasCustomPrompt="1"/>
          </p:nvPr>
        </p:nvSpPr>
        <p:spPr>
          <a:xfrm>
            <a:off x="9526771" y="4633351"/>
            <a:ext cx="2242659" cy="1255728"/>
          </a:xfrm>
          <a:prstGeom prst="rect">
            <a:avLst/>
          </a:prstGeom>
        </p:spPr>
        <p:txBody>
          <a:bodyPr wrap="square">
            <a:spAutoFit/>
          </a:bodyPr>
          <a:lstStyle>
            <a:lvl1pPr marL="0" marR="0" indent="0" algn="l" defTabSz="914400" rtl="0" eaLnBrk="1" fontAlgn="auto" latinLnBrk="0" hangingPunct="1">
              <a:lnSpc>
                <a:spcPct val="90000"/>
              </a:lnSpc>
              <a:spcBef>
                <a:spcPts val="1000"/>
              </a:spcBef>
              <a:spcAft>
                <a:spcPts val="0"/>
              </a:spcAft>
              <a:buClrTx/>
              <a:buSzTx/>
              <a:buFont typeface="Wingdings" panose="05000000000000000000" pitchFamily="2" charset="2"/>
              <a:buNone/>
              <a:tabLst/>
              <a:defRPr sz="2800" b="1">
                <a:solidFill>
                  <a:schemeClr val="bg1"/>
                </a:solidFill>
              </a:defRPr>
            </a:lvl1pPr>
            <a:lvl2pPr marL="457200" indent="0">
              <a:buNone/>
              <a:defRPr sz="3000" b="1">
                <a:solidFill>
                  <a:schemeClr val="bg1"/>
                </a:solidFill>
              </a:defRPr>
            </a:lvl2pPr>
            <a:lvl3pPr marL="914400" indent="0">
              <a:buNone/>
              <a:defRPr sz="3000" b="1">
                <a:solidFill>
                  <a:schemeClr val="bg1"/>
                </a:solidFill>
              </a:defRPr>
            </a:lvl3pPr>
            <a:lvl4pPr marL="1371600" indent="0">
              <a:buFont typeface="Arial" panose="020B0604020202020204" pitchFamily="34" charset="0"/>
              <a:buNone/>
              <a:defRPr sz="3000" b="1">
                <a:solidFill>
                  <a:schemeClr val="bg1"/>
                </a:solidFill>
              </a:defRPr>
            </a:lvl4pPr>
            <a:lvl5pPr marL="1828800" indent="0">
              <a:buFont typeface="Arial" panose="020B0604020202020204" pitchFamily="34" charset="0"/>
              <a:buNone/>
              <a:defRPr sz="3000" b="1">
                <a:solidFill>
                  <a:schemeClr val="bg1"/>
                </a:solidFill>
              </a:defRPr>
            </a:lvl5pPr>
          </a:lstStyle>
          <a:p>
            <a:pPr marL="0" marR="0" lvl="0" indent="0" algn="l" defTabSz="914400" rtl="0" eaLnBrk="1" fontAlgn="auto" latinLnBrk="0" hangingPunct="1">
              <a:lnSpc>
                <a:spcPct val="90000"/>
              </a:lnSpc>
              <a:spcBef>
                <a:spcPts val="1000"/>
              </a:spcBef>
              <a:spcAft>
                <a:spcPts val="0"/>
              </a:spcAft>
              <a:buClrTx/>
              <a:buSzTx/>
              <a:buFont typeface="Wingdings" panose="05000000000000000000" pitchFamily="2" charset="2"/>
              <a:buNone/>
              <a:tabLst/>
              <a:defRPr/>
            </a:pPr>
            <a:r>
              <a:rPr lang="en-US" dirty="0"/>
              <a:t>Lorem ipsum dolor sit </a:t>
            </a:r>
            <a:r>
              <a:rPr lang="en-US" dirty="0" err="1"/>
              <a:t>amet</a:t>
            </a:r>
            <a:endParaRPr lang="en-US" dirty="0"/>
          </a:p>
        </p:txBody>
      </p:sp>
      <p:sp>
        <p:nvSpPr>
          <p:cNvPr id="27" name="Text Placeholder 14">
            <a:extLst>
              <a:ext uri="{FF2B5EF4-FFF2-40B4-BE49-F238E27FC236}">
                <a16:creationId xmlns:a16="http://schemas.microsoft.com/office/drawing/2014/main" id="{3DF3D1FC-03B8-E04D-9DA6-CDB5C487C44C}"/>
              </a:ext>
            </a:extLst>
          </p:cNvPr>
          <p:cNvSpPr>
            <a:spLocks noGrp="1"/>
          </p:cNvSpPr>
          <p:nvPr>
            <p:ph type="body" sz="quarter" idx="20" hasCustomPrompt="1"/>
          </p:nvPr>
        </p:nvSpPr>
        <p:spPr>
          <a:xfrm>
            <a:off x="6316246" y="4337926"/>
            <a:ext cx="3210526" cy="1685077"/>
          </a:xfrm>
          <a:prstGeom prst="rect">
            <a:avLst/>
          </a:prstGeom>
        </p:spPr>
        <p:txBody>
          <a:bodyPr wrap="square">
            <a:spAutoFit/>
          </a:bodyPr>
          <a:lstStyle>
            <a:lvl1pPr marL="0" indent="0">
              <a:buNone/>
              <a:defRPr sz="11500" b="1">
                <a:solidFill>
                  <a:schemeClr val="bg1"/>
                </a:solidFill>
              </a:defRPr>
            </a:lvl1pPr>
            <a:lvl2pPr>
              <a:defRPr sz="3600"/>
            </a:lvl2pPr>
            <a:lvl3pPr>
              <a:defRPr sz="3600"/>
            </a:lvl3pPr>
            <a:lvl4pPr>
              <a:defRPr sz="3600"/>
            </a:lvl4pPr>
            <a:lvl5pPr>
              <a:defRPr sz="3600"/>
            </a:lvl5pPr>
          </a:lstStyle>
          <a:p>
            <a:pPr lvl="0"/>
            <a:r>
              <a:rPr lang="en-US" dirty="0"/>
              <a:t>£2m</a:t>
            </a:r>
          </a:p>
        </p:txBody>
      </p:sp>
      <p:sp>
        <p:nvSpPr>
          <p:cNvPr id="25" name="Text Placeholder 25">
            <a:extLst>
              <a:ext uri="{FF2B5EF4-FFF2-40B4-BE49-F238E27FC236}">
                <a16:creationId xmlns:a16="http://schemas.microsoft.com/office/drawing/2014/main" id="{068041AD-7E16-B244-948E-4A952E4DA0BA}"/>
              </a:ext>
            </a:extLst>
          </p:cNvPr>
          <p:cNvSpPr>
            <a:spLocks noGrp="1"/>
          </p:cNvSpPr>
          <p:nvPr>
            <p:ph type="body" sz="quarter" idx="24" hasCustomPrompt="1"/>
          </p:nvPr>
        </p:nvSpPr>
        <p:spPr>
          <a:xfrm>
            <a:off x="6321909" y="3053645"/>
            <a:ext cx="5611786" cy="480131"/>
          </a:xfrm>
          <a:prstGeom prst="rect">
            <a:avLst/>
          </a:prstGeom>
        </p:spPr>
        <p:txBody>
          <a:bodyPr wrap="square">
            <a:spAutoFit/>
          </a:bodyPr>
          <a:lstStyle>
            <a:lvl1pPr marL="0" indent="0">
              <a:buNone/>
              <a:defRPr sz="2800" b="0">
                <a:solidFill>
                  <a:schemeClr val="tx1"/>
                </a:solidFill>
              </a:defRPr>
            </a:lvl1pPr>
            <a:lvl2pPr marL="457200" indent="0">
              <a:buNone/>
              <a:defRPr sz="3000" b="1">
                <a:solidFill>
                  <a:schemeClr val="bg1"/>
                </a:solidFill>
              </a:defRPr>
            </a:lvl2pPr>
            <a:lvl3pPr marL="914400" indent="0">
              <a:buNone/>
              <a:defRPr sz="3000" b="1">
                <a:solidFill>
                  <a:schemeClr val="bg1"/>
                </a:solidFill>
              </a:defRPr>
            </a:lvl3pPr>
            <a:lvl4pPr marL="1371600" indent="0">
              <a:buFont typeface="Arial" panose="020B0604020202020204" pitchFamily="34" charset="0"/>
              <a:buNone/>
              <a:defRPr sz="3000" b="1">
                <a:solidFill>
                  <a:schemeClr val="bg1"/>
                </a:solidFill>
              </a:defRPr>
            </a:lvl4pPr>
            <a:lvl5pPr marL="1828800" indent="0">
              <a:buFont typeface="Arial" panose="020B0604020202020204" pitchFamily="34" charset="0"/>
              <a:buNone/>
              <a:defRPr sz="3000" b="1">
                <a:solidFill>
                  <a:schemeClr val="bg1"/>
                </a:solidFill>
              </a:defRPr>
            </a:lvl5pPr>
          </a:lstStyle>
          <a:p>
            <a:pPr lvl="0"/>
            <a:r>
              <a:rPr lang="en-US" dirty="0"/>
              <a:t>Lorem ipsum dolor sit </a:t>
            </a:r>
            <a:r>
              <a:rPr lang="en-US" dirty="0" err="1"/>
              <a:t>amet</a:t>
            </a:r>
            <a:endParaRPr lang="en-US" dirty="0"/>
          </a:p>
        </p:txBody>
      </p:sp>
      <p:sp>
        <p:nvSpPr>
          <p:cNvPr id="15" name="Text Placeholder 14">
            <a:extLst>
              <a:ext uri="{FF2B5EF4-FFF2-40B4-BE49-F238E27FC236}">
                <a16:creationId xmlns:a16="http://schemas.microsoft.com/office/drawing/2014/main" id="{885012C2-4993-F54F-A804-693637D33D7D}"/>
              </a:ext>
            </a:extLst>
          </p:cNvPr>
          <p:cNvSpPr>
            <a:spLocks noGrp="1"/>
          </p:cNvSpPr>
          <p:nvPr>
            <p:ph type="body" sz="quarter" idx="16" hasCustomPrompt="1"/>
          </p:nvPr>
        </p:nvSpPr>
        <p:spPr>
          <a:xfrm>
            <a:off x="6316246" y="1325014"/>
            <a:ext cx="4107914" cy="1685077"/>
          </a:xfrm>
          <a:prstGeom prst="rect">
            <a:avLst/>
          </a:prstGeom>
        </p:spPr>
        <p:txBody>
          <a:bodyPr wrap="square">
            <a:spAutoFit/>
          </a:bodyPr>
          <a:lstStyle>
            <a:lvl1pPr marL="0" indent="0">
              <a:buNone/>
              <a:defRPr sz="11500" b="1">
                <a:solidFill>
                  <a:schemeClr val="tx1"/>
                </a:solidFill>
              </a:defRPr>
            </a:lvl1pPr>
            <a:lvl2pPr>
              <a:defRPr sz="3600"/>
            </a:lvl2pPr>
            <a:lvl3pPr>
              <a:defRPr sz="3600"/>
            </a:lvl3pPr>
            <a:lvl4pPr>
              <a:defRPr sz="3600"/>
            </a:lvl4pPr>
            <a:lvl5pPr>
              <a:defRPr sz="3600"/>
            </a:lvl5pPr>
          </a:lstStyle>
          <a:p>
            <a:pPr lvl="0"/>
            <a:r>
              <a:rPr lang="en-US" dirty="0"/>
              <a:t>1 in 5</a:t>
            </a:r>
          </a:p>
        </p:txBody>
      </p:sp>
      <p:sp>
        <p:nvSpPr>
          <p:cNvPr id="7" name="Content Placeholder 6"/>
          <p:cNvSpPr>
            <a:spLocks noGrp="1"/>
          </p:cNvSpPr>
          <p:nvPr>
            <p:ph sz="quarter" idx="13" hasCustomPrompt="1"/>
          </p:nvPr>
        </p:nvSpPr>
        <p:spPr>
          <a:xfrm>
            <a:off x="479377" y="2133603"/>
            <a:ext cx="5197519" cy="3746498"/>
          </a:xfrm>
          <a:prstGeom prst="rect">
            <a:avLst/>
          </a:prstGeom>
        </p:spPr>
        <p:txBody>
          <a:bodyPr/>
          <a:lstStyle>
            <a:lvl1pPr>
              <a:buClr>
                <a:schemeClr val="accent3"/>
              </a:buClr>
              <a:defRPr lang="en-GB" sz="2800" smtClean="0">
                <a:solidFill>
                  <a:schemeClr val="tx1"/>
                </a:solidFill>
                <a:effectLst/>
              </a:defRPr>
            </a:lvl1pPr>
            <a:lvl2pPr>
              <a:buClr>
                <a:schemeClr val="accent3"/>
              </a:buClr>
              <a:defRPr sz="2800">
                <a:solidFill>
                  <a:schemeClr val="tx1"/>
                </a:solidFill>
              </a:defRPr>
            </a:lvl2pPr>
            <a:lvl3pPr>
              <a:buClr>
                <a:schemeClr val="accent3"/>
              </a:buClr>
              <a:defRPr sz="2800">
                <a:solidFill>
                  <a:schemeClr val="tx1"/>
                </a:solidFill>
              </a:defRPr>
            </a:lvl3pPr>
          </a:lstStyle>
          <a:p>
            <a:pPr lvl="0"/>
            <a:r>
              <a:rPr lang="en-US" dirty="0"/>
              <a:t>Body text – Arial 28pt</a:t>
            </a:r>
          </a:p>
          <a:p>
            <a:pPr lvl="1"/>
            <a:r>
              <a:rPr lang="en-US" dirty="0"/>
              <a:t>Second text – Arial 28pt</a:t>
            </a:r>
          </a:p>
          <a:p>
            <a:pPr lvl="2"/>
            <a:r>
              <a:rPr lang="en-US" dirty="0"/>
              <a:t>Third text – Arial 28pt</a:t>
            </a:r>
          </a:p>
        </p:txBody>
      </p:sp>
      <p:sp>
        <p:nvSpPr>
          <p:cNvPr id="20" name="Text Placeholder 18">
            <a:extLst>
              <a:ext uri="{FF2B5EF4-FFF2-40B4-BE49-F238E27FC236}">
                <a16:creationId xmlns:a16="http://schemas.microsoft.com/office/drawing/2014/main" id="{6BE069C4-4455-B24A-B998-756F4026E83D}"/>
              </a:ext>
            </a:extLst>
          </p:cNvPr>
          <p:cNvSpPr>
            <a:spLocks noGrp="1"/>
          </p:cNvSpPr>
          <p:nvPr>
            <p:ph type="body" sz="quarter" idx="15" hasCustomPrompt="1"/>
          </p:nvPr>
        </p:nvSpPr>
        <p:spPr>
          <a:xfrm>
            <a:off x="479376" y="1484533"/>
            <a:ext cx="5197519" cy="627765"/>
          </a:xfrm>
          <a:prstGeom prst="rect">
            <a:avLst/>
          </a:prstGeom>
        </p:spPr>
        <p:txBody>
          <a:bodyPr>
            <a:noAutofit/>
          </a:bodyPr>
          <a:lstStyle>
            <a:lvl1pPr marL="0" indent="0">
              <a:buNone/>
              <a:defRPr sz="2800" b="1">
                <a:solidFill>
                  <a:schemeClr val="accent3"/>
                </a:solidFill>
              </a:defRPr>
            </a:lvl1pPr>
            <a:lvl2pPr>
              <a:defRPr sz="1400"/>
            </a:lvl2pPr>
            <a:lvl3pPr>
              <a:defRPr sz="1400"/>
            </a:lvl3pPr>
            <a:lvl4pPr>
              <a:defRPr sz="1400"/>
            </a:lvl4pPr>
            <a:lvl5pPr>
              <a:defRPr sz="1400"/>
            </a:lvl5pPr>
          </a:lstStyle>
          <a:p>
            <a:pPr lvl="0"/>
            <a:r>
              <a:rPr lang="en-US" dirty="0"/>
              <a:t>Subtitle</a:t>
            </a:r>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 uri="{C183D7F6-B498-43B3-948B-1728B52AA6E4}">
                  <adec:decorative xmlns:adec="http://schemas.microsoft.com/office/drawing/2017/decorative" val="1"/>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descr="University of Nottingham logo">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dirty="0"/>
              <a:t>Title and visual content – add slide title here</a:t>
            </a:r>
            <a:endParaRPr lang="en-GB" dirty="0"/>
          </a:p>
        </p:txBody>
      </p:sp>
    </p:spTree>
    <p:extLst>
      <p:ext uri="{BB962C8B-B14F-4D97-AF65-F5344CB8AC3E}">
        <p14:creationId xmlns:p14="http://schemas.microsoft.com/office/powerpoint/2010/main" val="28286646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Image &amp; Text Grid Slide">
    <p:bg>
      <p:bgPr>
        <a:solidFill>
          <a:schemeClr val="accent5">
            <a:alpha val="5000"/>
          </a:schemeClr>
        </a:soli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8828967" y="6356350"/>
            <a:ext cx="2908107" cy="365125"/>
          </a:xfrm>
        </p:spPr>
        <p:txBody>
          <a:bodyPr/>
          <a:lstStyle/>
          <a:p>
            <a:fld id="{CBBF530E-1875-46E6-901C-76683197A1B3}" type="slidenum">
              <a:rPr lang="en-GB" smtClean="0"/>
              <a:pPr/>
              <a:t>‹#›</a:t>
            </a:fld>
            <a:endParaRPr lang="en-GB"/>
          </a:p>
        </p:txBody>
      </p:sp>
      <p:sp>
        <p:nvSpPr>
          <p:cNvPr id="24" name="Footer Placeholder 3">
            <a:extLst>
              <a:ext uri="{FF2B5EF4-FFF2-40B4-BE49-F238E27FC236}">
                <a16:creationId xmlns:a16="http://schemas.microsoft.com/office/drawing/2014/main" id="{84666CE4-75BF-B34F-8276-FC5F1A57F120}"/>
              </a:ext>
            </a:extLst>
          </p:cNvPr>
          <p:cNvSpPr>
            <a:spLocks noGrp="1"/>
          </p:cNvSpPr>
          <p:nvPr>
            <p:ph type="ftr" sz="quarter" idx="11"/>
          </p:nvPr>
        </p:nvSpPr>
        <p:spPr>
          <a:xfrm>
            <a:off x="2207644" y="6356350"/>
            <a:ext cx="3469252" cy="365125"/>
          </a:xfrm>
        </p:spPr>
        <p:txBody>
          <a:bodyPr/>
          <a:lstStyle>
            <a:lvl1pPr algn="l">
              <a:defRPr/>
            </a:lvl1pPr>
          </a:lstStyle>
          <a:p>
            <a:r>
              <a:rPr lang="en-GB"/>
              <a:t>Name, Department</a:t>
            </a:r>
          </a:p>
        </p:txBody>
      </p:sp>
      <p:sp>
        <p:nvSpPr>
          <p:cNvPr id="25" name="Text Placeholder 6">
            <a:extLst>
              <a:ext uri="{FF2B5EF4-FFF2-40B4-BE49-F238E27FC236}">
                <a16:creationId xmlns:a16="http://schemas.microsoft.com/office/drawing/2014/main" id="{FAD10673-0692-CB4F-8CF7-113E83741640}"/>
              </a:ext>
            </a:extLst>
          </p:cNvPr>
          <p:cNvSpPr>
            <a:spLocks noGrp="1"/>
          </p:cNvSpPr>
          <p:nvPr>
            <p:ph type="body" sz="quarter" idx="23" hasCustomPrompt="1"/>
          </p:nvPr>
        </p:nvSpPr>
        <p:spPr>
          <a:xfrm>
            <a:off x="2082291" y="6356350"/>
            <a:ext cx="10800" cy="365125"/>
          </a:xfrm>
          <a:prstGeom prst="rect">
            <a:avLst/>
          </a:prstGeom>
          <a:solidFill>
            <a:schemeClr val="bg2"/>
          </a:solidFill>
          <a:ln>
            <a:noFill/>
          </a:ln>
        </p:spPr>
        <p:txBody>
          <a:bodyPr/>
          <a:lstStyle>
            <a:lvl1pPr marL="0" indent="0">
              <a:buNone/>
              <a:defRPr/>
            </a:lvl1pPr>
          </a:lstStyle>
          <a:p>
            <a:pPr lvl="0"/>
            <a:r>
              <a:rPr lang="en-US" dirty="0"/>
              <a:t> </a:t>
            </a:r>
          </a:p>
        </p:txBody>
      </p:sp>
      <p:sp>
        <p:nvSpPr>
          <p:cNvPr id="23" name="Date Placeholder 2">
            <a:extLst>
              <a:ext uri="{FF2B5EF4-FFF2-40B4-BE49-F238E27FC236}">
                <a16:creationId xmlns:a16="http://schemas.microsoft.com/office/drawing/2014/main" id="{8C5D4842-7C0F-EC46-A474-5DF0CEC9CED8}"/>
              </a:ext>
            </a:extLst>
          </p:cNvPr>
          <p:cNvSpPr>
            <a:spLocks noGrp="1"/>
          </p:cNvSpPr>
          <p:nvPr>
            <p:ph type="dt" sz="half" idx="10"/>
          </p:nvPr>
        </p:nvSpPr>
        <p:spPr>
          <a:xfrm>
            <a:off x="479375" y="6356350"/>
            <a:ext cx="1486993" cy="365125"/>
          </a:xfrm>
          <a:prstGeom prst="rect">
            <a:avLst/>
          </a:prstGeom>
        </p:spPr>
        <p:txBody>
          <a:bodyPr/>
          <a:lstStyle/>
          <a:p>
            <a:fld id="{285EAF73-EE3C-41B7-AE89-4A15C844158B}" type="datetime4">
              <a:rPr lang="en-GB" smtClean="0"/>
              <a:t>13 February 2025</a:t>
            </a:fld>
            <a:endParaRPr lang="en-GB"/>
          </a:p>
        </p:txBody>
      </p:sp>
      <p:sp>
        <p:nvSpPr>
          <p:cNvPr id="53" name="Text Placeholder 47">
            <a:extLst>
              <a:ext uri="{FF2B5EF4-FFF2-40B4-BE49-F238E27FC236}">
                <a16:creationId xmlns:a16="http://schemas.microsoft.com/office/drawing/2014/main" id="{1D5925E4-B891-944B-91DC-A261A1D5FDE6}"/>
              </a:ext>
            </a:extLst>
          </p:cNvPr>
          <p:cNvSpPr>
            <a:spLocks noGrp="1"/>
          </p:cNvSpPr>
          <p:nvPr>
            <p:ph type="body" sz="quarter" idx="22"/>
          </p:nvPr>
        </p:nvSpPr>
        <p:spPr>
          <a:xfrm>
            <a:off x="9753600" y="3450545"/>
            <a:ext cx="2438400" cy="2438400"/>
          </a:xfrm>
          <a:prstGeom prst="rect">
            <a:avLst/>
          </a:prstGeom>
          <a:solidFill>
            <a:schemeClr val="accent1"/>
          </a:solidFill>
        </p:spPr>
        <p:txBody>
          <a:bodyPr lIns="180000" tIns="180000" rIns="180000" bIns="180000"/>
          <a:lstStyle>
            <a:lvl1pPr marL="0" indent="0">
              <a:buNone/>
              <a:defRPr sz="2000">
                <a:solidFill>
                  <a:schemeClr val="tx1"/>
                </a:solidFill>
              </a:defRPr>
            </a:lvl1pPr>
            <a:lvl2pPr>
              <a:defRPr sz="2000"/>
            </a:lvl2pPr>
            <a:lvl3pPr>
              <a:defRPr sz="2000"/>
            </a:lvl3pPr>
            <a:lvl4pPr>
              <a:defRPr sz="2000"/>
            </a:lvl4pPr>
            <a:lvl5pPr>
              <a:defRPr sz="2000"/>
            </a:lvl5pPr>
          </a:lstStyle>
          <a:p>
            <a:pPr lvl="0"/>
            <a:r>
              <a:rPr lang="en-US" dirty="0"/>
              <a:t>Click to edit Master text styles</a:t>
            </a:r>
          </a:p>
        </p:txBody>
      </p:sp>
      <p:sp>
        <p:nvSpPr>
          <p:cNvPr id="43" name="Picture Placeholder 16">
            <a:extLst>
              <a:ext uri="{FF2B5EF4-FFF2-40B4-BE49-F238E27FC236}">
                <a16:creationId xmlns:a16="http://schemas.microsoft.com/office/drawing/2014/main" id="{0963E11F-32F1-6544-8FF4-C1EF6F642B91}"/>
              </a:ext>
            </a:extLst>
          </p:cNvPr>
          <p:cNvSpPr>
            <a:spLocks noGrp="1"/>
          </p:cNvSpPr>
          <p:nvPr>
            <p:ph type="pic" sz="quarter" idx="15"/>
          </p:nvPr>
        </p:nvSpPr>
        <p:spPr>
          <a:xfrm>
            <a:off x="9753600" y="1018730"/>
            <a:ext cx="2438400" cy="2438400"/>
          </a:xfrm>
          <a:prstGeom prst="rect">
            <a:avLst/>
          </a:prstGeom>
          <a:blipFill>
            <a:blip r:embed="rId2" cstate="screen">
              <a:extLst>
                <a:ext uri="{28A0092B-C50C-407E-A947-70E740481C1C}">
                  <a14:useLocalDpi xmlns:a14="http://schemas.microsoft.com/office/drawing/2010/main"/>
                </a:ext>
              </a:extLst>
            </a:blip>
            <a:stretch>
              <a:fillRect/>
            </a:stretch>
          </a:blipFill>
        </p:spPr>
        <p:txBody>
          <a:bodyPr anchor="ctr"/>
          <a:lstStyle>
            <a:lvl1pPr marL="0" indent="0" algn="ctr">
              <a:buNone/>
              <a:defRPr sz="2400"/>
            </a:lvl1pPr>
          </a:lstStyle>
          <a:p>
            <a:endParaRPr lang="en-US"/>
          </a:p>
        </p:txBody>
      </p:sp>
      <p:sp>
        <p:nvSpPr>
          <p:cNvPr id="44" name="Picture Placeholder 16">
            <a:extLst>
              <a:ext uri="{FF2B5EF4-FFF2-40B4-BE49-F238E27FC236}">
                <a16:creationId xmlns:a16="http://schemas.microsoft.com/office/drawing/2014/main" id="{FF92A6B8-47C8-B244-9D3E-90F39EE69398}"/>
              </a:ext>
            </a:extLst>
          </p:cNvPr>
          <p:cNvSpPr>
            <a:spLocks noGrp="1"/>
          </p:cNvSpPr>
          <p:nvPr>
            <p:ph type="pic" sz="quarter" idx="16"/>
          </p:nvPr>
        </p:nvSpPr>
        <p:spPr>
          <a:xfrm>
            <a:off x="7315200" y="3450545"/>
            <a:ext cx="2438400" cy="2438400"/>
          </a:xfrm>
          <a:prstGeom prst="rect">
            <a:avLst/>
          </a:prstGeom>
          <a:blipFill>
            <a:blip r:embed="rId3" cstate="screen">
              <a:extLst>
                <a:ext uri="{28A0092B-C50C-407E-A947-70E740481C1C}">
                  <a14:useLocalDpi xmlns:a14="http://schemas.microsoft.com/office/drawing/2010/main"/>
                </a:ext>
              </a:extLst>
            </a:blip>
            <a:stretch>
              <a:fillRect/>
            </a:stretch>
          </a:blipFill>
        </p:spPr>
        <p:txBody>
          <a:bodyPr anchor="ctr"/>
          <a:lstStyle>
            <a:lvl1pPr marL="0" indent="0" algn="ctr">
              <a:buNone/>
              <a:defRPr sz="2400"/>
            </a:lvl1pPr>
          </a:lstStyle>
          <a:p>
            <a:endParaRPr lang="en-US"/>
          </a:p>
        </p:txBody>
      </p:sp>
      <p:sp>
        <p:nvSpPr>
          <p:cNvPr id="52" name="Text Placeholder 47">
            <a:extLst>
              <a:ext uri="{FF2B5EF4-FFF2-40B4-BE49-F238E27FC236}">
                <a16:creationId xmlns:a16="http://schemas.microsoft.com/office/drawing/2014/main" id="{FAC8937D-B337-F944-8F1C-14A4768CD593}"/>
              </a:ext>
            </a:extLst>
          </p:cNvPr>
          <p:cNvSpPr>
            <a:spLocks noGrp="1"/>
          </p:cNvSpPr>
          <p:nvPr>
            <p:ph type="body" sz="quarter" idx="21"/>
          </p:nvPr>
        </p:nvSpPr>
        <p:spPr>
          <a:xfrm>
            <a:off x="7315200" y="1018730"/>
            <a:ext cx="2438400" cy="2438400"/>
          </a:xfrm>
          <a:prstGeom prst="rect">
            <a:avLst/>
          </a:prstGeom>
          <a:solidFill>
            <a:schemeClr val="accent2"/>
          </a:solidFill>
        </p:spPr>
        <p:txBody>
          <a:bodyPr lIns="180000" tIns="180000" rIns="180000" bIns="180000"/>
          <a:lstStyle>
            <a:lvl1pPr marL="0" indent="0">
              <a:buNone/>
              <a:defRPr sz="2000">
                <a:solidFill>
                  <a:schemeClr val="tx1"/>
                </a:solidFill>
              </a:defRPr>
            </a:lvl1pPr>
            <a:lvl2pPr>
              <a:defRPr sz="2000"/>
            </a:lvl2pPr>
            <a:lvl3pPr>
              <a:defRPr sz="2000"/>
            </a:lvl3pPr>
            <a:lvl4pPr>
              <a:defRPr sz="2000"/>
            </a:lvl4pPr>
            <a:lvl5pPr>
              <a:defRPr sz="2000"/>
            </a:lvl5pPr>
          </a:lstStyle>
          <a:p>
            <a:pPr lvl="0"/>
            <a:r>
              <a:rPr lang="en-US" dirty="0"/>
              <a:t>Click to edit Master text styles</a:t>
            </a:r>
          </a:p>
        </p:txBody>
      </p:sp>
      <p:sp>
        <p:nvSpPr>
          <p:cNvPr id="51" name="Text Placeholder 47">
            <a:extLst>
              <a:ext uri="{FF2B5EF4-FFF2-40B4-BE49-F238E27FC236}">
                <a16:creationId xmlns:a16="http://schemas.microsoft.com/office/drawing/2014/main" id="{887255BA-4BF0-E844-8BE7-3D125B568E2A}"/>
              </a:ext>
            </a:extLst>
          </p:cNvPr>
          <p:cNvSpPr>
            <a:spLocks noGrp="1"/>
          </p:cNvSpPr>
          <p:nvPr>
            <p:ph type="body" sz="quarter" idx="20"/>
          </p:nvPr>
        </p:nvSpPr>
        <p:spPr>
          <a:xfrm>
            <a:off x="4876800" y="3450545"/>
            <a:ext cx="2438400" cy="2438400"/>
          </a:xfrm>
          <a:prstGeom prst="rect">
            <a:avLst/>
          </a:prstGeom>
          <a:solidFill>
            <a:schemeClr val="accent3"/>
          </a:solidFill>
        </p:spPr>
        <p:txBody>
          <a:bodyPr lIns="180000" tIns="180000" rIns="180000" bIns="180000"/>
          <a:lstStyle>
            <a:lvl1pPr marL="0" indent="0">
              <a:buNone/>
              <a:defRPr sz="2000">
                <a:solidFill>
                  <a:schemeClr val="bg1"/>
                </a:solidFill>
              </a:defRPr>
            </a:lvl1pPr>
            <a:lvl2pPr>
              <a:defRPr sz="2000"/>
            </a:lvl2pPr>
            <a:lvl3pPr>
              <a:defRPr sz="2000"/>
            </a:lvl3pPr>
            <a:lvl4pPr>
              <a:defRPr sz="2000"/>
            </a:lvl4pPr>
            <a:lvl5pPr>
              <a:defRPr sz="2000"/>
            </a:lvl5pPr>
          </a:lstStyle>
          <a:p>
            <a:pPr lvl="0"/>
            <a:r>
              <a:rPr lang="en-US" dirty="0"/>
              <a:t>Click to edit Master text styles</a:t>
            </a:r>
          </a:p>
        </p:txBody>
      </p:sp>
      <p:sp>
        <p:nvSpPr>
          <p:cNvPr id="42" name="Picture Placeholder 16">
            <a:extLst>
              <a:ext uri="{FF2B5EF4-FFF2-40B4-BE49-F238E27FC236}">
                <a16:creationId xmlns:a16="http://schemas.microsoft.com/office/drawing/2014/main" id="{98C0DB2D-35D1-F142-B809-1833736CA623}"/>
              </a:ext>
            </a:extLst>
          </p:cNvPr>
          <p:cNvSpPr>
            <a:spLocks noGrp="1"/>
          </p:cNvSpPr>
          <p:nvPr>
            <p:ph type="pic" sz="quarter" idx="14"/>
          </p:nvPr>
        </p:nvSpPr>
        <p:spPr>
          <a:xfrm>
            <a:off x="4876800" y="1018730"/>
            <a:ext cx="2438400" cy="2438400"/>
          </a:xfrm>
          <a:prstGeom prst="rect">
            <a:avLst/>
          </a:prstGeom>
          <a:blipFill>
            <a:blip r:embed="rId4" cstate="screen">
              <a:extLst>
                <a:ext uri="{28A0092B-C50C-407E-A947-70E740481C1C}">
                  <a14:useLocalDpi xmlns:a14="http://schemas.microsoft.com/office/drawing/2010/main"/>
                </a:ext>
              </a:extLst>
            </a:blip>
            <a:stretch>
              <a:fillRect/>
            </a:stretch>
          </a:blipFill>
        </p:spPr>
        <p:txBody>
          <a:bodyPr anchor="ctr"/>
          <a:lstStyle>
            <a:lvl1pPr marL="0" indent="0" algn="ctr">
              <a:buNone/>
              <a:defRPr sz="2400"/>
            </a:lvl1pPr>
          </a:lstStyle>
          <a:p>
            <a:endParaRPr lang="en-US"/>
          </a:p>
        </p:txBody>
      </p:sp>
      <p:sp>
        <p:nvSpPr>
          <p:cNvPr id="45" name="Picture Placeholder 16">
            <a:extLst>
              <a:ext uri="{FF2B5EF4-FFF2-40B4-BE49-F238E27FC236}">
                <a16:creationId xmlns:a16="http://schemas.microsoft.com/office/drawing/2014/main" id="{5BBCD3E3-1554-B049-8AAF-DF0C933C46FA}"/>
              </a:ext>
            </a:extLst>
          </p:cNvPr>
          <p:cNvSpPr>
            <a:spLocks noGrp="1"/>
          </p:cNvSpPr>
          <p:nvPr>
            <p:ph type="pic" sz="quarter" idx="17"/>
          </p:nvPr>
        </p:nvSpPr>
        <p:spPr>
          <a:xfrm>
            <a:off x="2438400" y="3450545"/>
            <a:ext cx="2438400" cy="2438400"/>
          </a:xfrm>
          <a:prstGeom prst="rect">
            <a:avLst/>
          </a:prstGeom>
          <a:blipFill>
            <a:blip r:embed="rId5" cstate="screen">
              <a:extLst>
                <a:ext uri="{28A0092B-C50C-407E-A947-70E740481C1C}">
                  <a14:useLocalDpi xmlns:a14="http://schemas.microsoft.com/office/drawing/2010/main"/>
                </a:ext>
              </a:extLst>
            </a:blip>
            <a:stretch>
              <a:fillRect/>
            </a:stretch>
          </a:blipFill>
        </p:spPr>
        <p:txBody>
          <a:bodyPr anchor="ctr"/>
          <a:lstStyle>
            <a:lvl1pPr marL="0" indent="0" algn="ctr">
              <a:buNone/>
              <a:defRPr sz="2400"/>
            </a:lvl1pPr>
          </a:lstStyle>
          <a:p>
            <a:endParaRPr lang="en-US"/>
          </a:p>
        </p:txBody>
      </p:sp>
      <p:sp>
        <p:nvSpPr>
          <p:cNvPr id="50" name="Text Placeholder 47">
            <a:extLst>
              <a:ext uri="{FF2B5EF4-FFF2-40B4-BE49-F238E27FC236}">
                <a16:creationId xmlns:a16="http://schemas.microsoft.com/office/drawing/2014/main" id="{7C62DAF7-D2F9-5D47-AB79-7712B92267C1}"/>
              </a:ext>
            </a:extLst>
          </p:cNvPr>
          <p:cNvSpPr>
            <a:spLocks noGrp="1"/>
          </p:cNvSpPr>
          <p:nvPr>
            <p:ph type="body" sz="quarter" idx="19"/>
          </p:nvPr>
        </p:nvSpPr>
        <p:spPr>
          <a:xfrm>
            <a:off x="2438400" y="1018730"/>
            <a:ext cx="2438400" cy="2438400"/>
          </a:xfrm>
          <a:prstGeom prst="rect">
            <a:avLst/>
          </a:prstGeom>
          <a:solidFill>
            <a:schemeClr val="accent4"/>
          </a:solidFill>
        </p:spPr>
        <p:txBody>
          <a:bodyPr lIns="180000" tIns="180000" rIns="180000" bIns="180000"/>
          <a:lstStyle>
            <a:lvl1pPr marL="0" indent="0">
              <a:buNone/>
              <a:defRPr sz="2000">
                <a:solidFill>
                  <a:schemeClr val="bg1"/>
                </a:solidFill>
              </a:defRPr>
            </a:lvl1pPr>
            <a:lvl2pPr>
              <a:defRPr sz="2000"/>
            </a:lvl2pPr>
            <a:lvl3pPr>
              <a:defRPr sz="2000"/>
            </a:lvl3pPr>
            <a:lvl4pPr>
              <a:defRPr sz="2000"/>
            </a:lvl4pPr>
            <a:lvl5pPr>
              <a:defRPr sz="2000"/>
            </a:lvl5pPr>
          </a:lstStyle>
          <a:p>
            <a:pPr lvl="0"/>
            <a:r>
              <a:rPr lang="en-US" dirty="0"/>
              <a:t>Click to edit Master text styles</a:t>
            </a:r>
          </a:p>
        </p:txBody>
      </p:sp>
      <p:sp>
        <p:nvSpPr>
          <p:cNvPr id="48" name="Text Placeholder 47">
            <a:extLst>
              <a:ext uri="{FF2B5EF4-FFF2-40B4-BE49-F238E27FC236}">
                <a16:creationId xmlns:a16="http://schemas.microsoft.com/office/drawing/2014/main" id="{BBB06489-33E6-1442-BC2F-397F1EC4EAB5}"/>
              </a:ext>
            </a:extLst>
          </p:cNvPr>
          <p:cNvSpPr>
            <a:spLocks noGrp="1"/>
          </p:cNvSpPr>
          <p:nvPr>
            <p:ph type="body" sz="quarter" idx="18"/>
          </p:nvPr>
        </p:nvSpPr>
        <p:spPr>
          <a:xfrm>
            <a:off x="0" y="3450545"/>
            <a:ext cx="2438400" cy="2438400"/>
          </a:xfrm>
          <a:prstGeom prst="rect">
            <a:avLst/>
          </a:prstGeom>
          <a:solidFill>
            <a:schemeClr val="accent5"/>
          </a:solidFill>
        </p:spPr>
        <p:txBody>
          <a:bodyPr lIns="180000" tIns="180000" rIns="180000" bIns="180000"/>
          <a:lstStyle>
            <a:lvl1pPr marL="0" indent="0">
              <a:buNone/>
              <a:defRPr sz="2000">
                <a:solidFill>
                  <a:schemeClr val="bg1"/>
                </a:solidFill>
              </a:defRPr>
            </a:lvl1pPr>
            <a:lvl2pPr>
              <a:defRPr sz="2000"/>
            </a:lvl2pPr>
            <a:lvl3pPr>
              <a:defRPr sz="2000"/>
            </a:lvl3pPr>
            <a:lvl4pPr>
              <a:defRPr sz="2000"/>
            </a:lvl4pPr>
            <a:lvl5pPr>
              <a:defRPr sz="2000"/>
            </a:lvl5pPr>
          </a:lstStyle>
          <a:p>
            <a:pPr lvl="0"/>
            <a:r>
              <a:rPr lang="en-US" dirty="0"/>
              <a:t>Click to edit Master text styles</a:t>
            </a:r>
          </a:p>
        </p:txBody>
      </p:sp>
      <p:sp>
        <p:nvSpPr>
          <p:cNvPr id="17" name="Picture Placeholder 16">
            <a:extLst>
              <a:ext uri="{FF2B5EF4-FFF2-40B4-BE49-F238E27FC236}">
                <a16:creationId xmlns:a16="http://schemas.microsoft.com/office/drawing/2014/main" id="{CE0FFA53-4B53-0345-BD1D-3380331FADAF}"/>
              </a:ext>
            </a:extLst>
          </p:cNvPr>
          <p:cNvSpPr>
            <a:spLocks noGrp="1"/>
          </p:cNvSpPr>
          <p:nvPr>
            <p:ph type="pic" sz="quarter" idx="13"/>
          </p:nvPr>
        </p:nvSpPr>
        <p:spPr>
          <a:xfrm>
            <a:off x="0" y="1018730"/>
            <a:ext cx="2438400" cy="2438400"/>
          </a:xfrm>
          <a:prstGeom prst="rect">
            <a:avLst/>
          </a:prstGeom>
          <a:blipFill>
            <a:blip r:embed="rId6" cstate="screen">
              <a:extLst>
                <a:ext uri="{28A0092B-C50C-407E-A947-70E740481C1C}">
                  <a14:useLocalDpi xmlns:a14="http://schemas.microsoft.com/office/drawing/2010/main"/>
                </a:ext>
              </a:extLst>
            </a:blip>
            <a:stretch>
              <a:fillRect/>
            </a:stretch>
          </a:blipFill>
        </p:spPr>
        <p:txBody>
          <a:bodyPr anchor="ctr"/>
          <a:lstStyle>
            <a:lvl1pPr marL="0" indent="0" algn="ctr">
              <a:buNone/>
              <a:defRPr sz="2400"/>
            </a:lvl1pPr>
          </a:lstStyle>
          <a:p>
            <a:endParaRPr lang="en-US"/>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 uri="{C183D7F6-B498-43B3-948B-1728B52AA6E4}">
                  <adec:decorative xmlns:adec="http://schemas.microsoft.com/office/drawing/2017/decorative" val="1"/>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descr="University of Nottingham logo">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7"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dirty="0"/>
              <a:t>Title and visual content – add slide title here</a:t>
            </a:r>
            <a:endParaRPr lang="en-GB" dirty="0"/>
          </a:p>
        </p:txBody>
      </p:sp>
    </p:spTree>
    <p:extLst>
      <p:ext uri="{BB962C8B-B14F-4D97-AF65-F5344CB8AC3E}">
        <p14:creationId xmlns:p14="http://schemas.microsoft.com/office/powerpoint/2010/main" val="382152115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ent &amp; Image Slide">
    <p:bg>
      <p:bgPr>
        <a:solidFill>
          <a:schemeClr val="accent5">
            <a:alpha val="5000"/>
          </a:schemeClr>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71990D2C-E643-0846-B649-81EC000B6937}"/>
              </a:ext>
              <a:ext uri="{C183D7F6-B498-43B3-948B-1728B52AA6E4}">
                <adec:decorative xmlns:adec="http://schemas.microsoft.com/office/drawing/2017/decorative" val="1"/>
              </a:ext>
            </a:extLst>
          </p:cNvPr>
          <p:cNvSpPr/>
          <p:nvPr userDrawn="1"/>
        </p:nvSpPr>
        <p:spPr>
          <a:xfrm>
            <a:off x="12635555" y="-5461"/>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Drag and drop an image onto this slide or click the picture icon to select an image. You can find our </a:t>
            </a:r>
            <a:r>
              <a:rPr lang="en-US" sz="1600" err="1">
                <a:solidFill>
                  <a:schemeClr val="tx2"/>
                </a:solidFill>
              </a:rPr>
              <a:t>imagebank</a:t>
            </a:r>
            <a:r>
              <a:rPr lang="en-US" sz="1600">
                <a:solidFill>
                  <a:schemeClr val="tx2"/>
                </a:solidFill>
              </a:rPr>
              <a:t> here:</a:t>
            </a:r>
          </a:p>
          <a:p>
            <a:pPr algn="l"/>
            <a:r>
              <a:rPr lang="en-US" sz="1600" err="1">
                <a:solidFill>
                  <a:schemeClr val="tx2"/>
                </a:solidFill>
                <a:hlinkClick r:id="rId2"/>
              </a:rPr>
              <a:t>www.nottingham.ac.uk</a:t>
            </a:r>
            <a:r>
              <a:rPr lang="en-US" sz="1600">
                <a:solidFill>
                  <a:schemeClr val="tx2"/>
                </a:solidFill>
                <a:hlinkClick r:id="rId2"/>
              </a:rPr>
              <a:t>/</a:t>
            </a:r>
            <a:r>
              <a:rPr lang="en-US" sz="1600" err="1">
                <a:solidFill>
                  <a:schemeClr val="tx2"/>
                </a:solidFill>
                <a:hlinkClick r:id="rId2"/>
              </a:rPr>
              <a:t>imagebank</a:t>
            </a:r>
            <a:r>
              <a:rPr lang="en-US" sz="1600">
                <a:solidFill>
                  <a:schemeClr val="tx2"/>
                </a:solidFill>
                <a:hlinkClick r:id="rId2"/>
              </a:rPr>
              <a:t> </a:t>
            </a:r>
            <a:endParaRPr lang="en-US" sz="1600">
              <a:solidFill>
                <a:schemeClr val="tx2"/>
              </a:solidFill>
            </a:endParaRPr>
          </a:p>
        </p:txBody>
      </p:sp>
      <p:sp>
        <p:nvSpPr>
          <p:cNvPr id="18" name="Footer Placeholder 3">
            <a:extLst>
              <a:ext uri="{FF2B5EF4-FFF2-40B4-BE49-F238E27FC236}">
                <a16:creationId xmlns:a16="http://schemas.microsoft.com/office/drawing/2014/main" id="{68816193-F97B-4A43-B903-C799F573E1C7}"/>
              </a:ext>
            </a:extLst>
          </p:cNvPr>
          <p:cNvSpPr>
            <a:spLocks noGrp="1"/>
          </p:cNvSpPr>
          <p:nvPr>
            <p:ph type="ftr" sz="quarter" idx="11"/>
          </p:nvPr>
        </p:nvSpPr>
        <p:spPr>
          <a:xfrm>
            <a:off x="2344804" y="6356350"/>
            <a:ext cx="3469252" cy="365125"/>
          </a:xfrm>
        </p:spPr>
        <p:txBody>
          <a:bodyPr/>
          <a:lstStyle>
            <a:lvl1pPr algn="l">
              <a:defRPr/>
            </a:lvl1pPr>
          </a:lstStyle>
          <a:p>
            <a:r>
              <a:rPr lang="en-GB"/>
              <a:t>Name, Department</a:t>
            </a:r>
          </a:p>
        </p:txBody>
      </p:sp>
      <p:sp>
        <p:nvSpPr>
          <p:cNvPr id="22" name="Text Placeholder 6">
            <a:extLst>
              <a:ext uri="{FF2B5EF4-FFF2-40B4-BE49-F238E27FC236}">
                <a16:creationId xmlns:a16="http://schemas.microsoft.com/office/drawing/2014/main" id="{DE47A69B-7B76-B441-995B-5AF421342390}"/>
              </a:ext>
            </a:extLst>
          </p:cNvPr>
          <p:cNvSpPr>
            <a:spLocks noGrp="1"/>
          </p:cNvSpPr>
          <p:nvPr>
            <p:ph type="body" sz="quarter" idx="18" hasCustomPrompt="1"/>
          </p:nvPr>
        </p:nvSpPr>
        <p:spPr>
          <a:xfrm>
            <a:off x="2219451" y="6356350"/>
            <a:ext cx="10800" cy="365125"/>
          </a:xfrm>
          <a:prstGeom prst="rect">
            <a:avLst/>
          </a:prstGeom>
          <a:solidFill>
            <a:schemeClr val="bg2"/>
          </a:solidFill>
          <a:ln>
            <a:noFill/>
          </a:ln>
        </p:spPr>
        <p:txBody>
          <a:bodyPr/>
          <a:lstStyle>
            <a:lvl1pPr marL="0" indent="0">
              <a:buNone/>
              <a:defRPr/>
            </a:lvl1pPr>
          </a:lstStyle>
          <a:p>
            <a:pPr lvl="0"/>
            <a:r>
              <a:rPr lang="en-US" dirty="0"/>
              <a:t> </a:t>
            </a:r>
          </a:p>
        </p:txBody>
      </p:sp>
      <p:sp>
        <p:nvSpPr>
          <p:cNvPr id="16" name="Date Placeholder 2">
            <a:extLst>
              <a:ext uri="{FF2B5EF4-FFF2-40B4-BE49-F238E27FC236}">
                <a16:creationId xmlns:a16="http://schemas.microsoft.com/office/drawing/2014/main" id="{478D9FEA-DB2B-6A45-97A4-F6B0D4E2E4A5}"/>
              </a:ext>
            </a:extLst>
          </p:cNvPr>
          <p:cNvSpPr>
            <a:spLocks noGrp="1"/>
          </p:cNvSpPr>
          <p:nvPr>
            <p:ph type="dt" sz="half" idx="10"/>
          </p:nvPr>
        </p:nvSpPr>
        <p:spPr>
          <a:xfrm>
            <a:off x="479375" y="6356350"/>
            <a:ext cx="1613716" cy="365125"/>
          </a:xfrm>
          <a:prstGeom prst="rect">
            <a:avLst/>
          </a:prstGeom>
        </p:spPr>
        <p:txBody>
          <a:bodyPr/>
          <a:lstStyle/>
          <a:p>
            <a:endParaRPr lang="en-GB"/>
          </a:p>
        </p:txBody>
      </p:sp>
      <p:pic>
        <p:nvPicPr>
          <p:cNvPr id="17" name="Picture 16">
            <a:extLst>
              <a:ext uri="{FF2B5EF4-FFF2-40B4-BE49-F238E27FC236}">
                <a16:creationId xmlns:a16="http://schemas.microsoft.com/office/drawing/2014/main" id="{AD3390C2-6273-9244-A9F3-90837D6D6F61}"/>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105653" y="924978"/>
            <a:ext cx="6086347" cy="5933022"/>
          </a:xfrm>
          <a:prstGeom prst="rect">
            <a:avLst/>
          </a:prstGeom>
        </p:spPr>
      </p:pic>
      <p:sp>
        <p:nvSpPr>
          <p:cNvPr id="19" name="Picture Placeholder 18">
            <a:extLst>
              <a:ext uri="{FF2B5EF4-FFF2-40B4-BE49-F238E27FC236}">
                <a16:creationId xmlns:a16="http://schemas.microsoft.com/office/drawing/2014/main" id="{E0CE78B1-0A9D-D049-8709-9CE32BD9D2A6}"/>
              </a:ext>
            </a:extLst>
          </p:cNvPr>
          <p:cNvSpPr>
            <a:spLocks noGrp="1"/>
          </p:cNvSpPr>
          <p:nvPr>
            <p:ph type="pic" sz="quarter" idx="16"/>
          </p:nvPr>
        </p:nvSpPr>
        <p:spPr>
          <a:xfrm>
            <a:off x="6096000" y="1029589"/>
            <a:ext cx="6096000" cy="5827712"/>
          </a:xfrm>
          <a:prstGeom prst="rect">
            <a:avLst/>
          </a:prstGeom>
        </p:spPr>
        <p:txBody>
          <a:bodyPr anchor="ctr">
            <a:normAutofit/>
          </a:bodyPr>
          <a:lstStyle>
            <a:lvl1pPr marL="0" indent="0" algn="ctr">
              <a:buNone/>
              <a:defRPr sz="2800">
                <a:solidFill>
                  <a:schemeClr val="bg1"/>
                </a:solidFill>
              </a:defRPr>
            </a:lvl1pPr>
          </a:lstStyle>
          <a:p>
            <a:endParaRPr lang="en-US"/>
          </a:p>
        </p:txBody>
      </p:sp>
      <p:sp>
        <p:nvSpPr>
          <p:cNvPr id="23" name="Text Placeholder 12">
            <a:extLst>
              <a:ext uri="{FF2B5EF4-FFF2-40B4-BE49-F238E27FC236}">
                <a16:creationId xmlns:a16="http://schemas.microsoft.com/office/drawing/2014/main" id="{E3763FFE-87B6-D04C-8D15-AC31B471D13B}"/>
              </a:ext>
            </a:extLst>
          </p:cNvPr>
          <p:cNvSpPr>
            <a:spLocks noGrp="1"/>
          </p:cNvSpPr>
          <p:nvPr>
            <p:ph type="body" sz="quarter" idx="17" hasCustomPrompt="1"/>
          </p:nvPr>
        </p:nvSpPr>
        <p:spPr>
          <a:xfrm>
            <a:off x="6115178" y="4895151"/>
            <a:ext cx="6076822" cy="1962150"/>
          </a:xfrm>
          <a:prstGeom prst="rect">
            <a:avLst/>
          </a:prstGeom>
          <a:gradFill>
            <a:gsLst>
              <a:gs pos="0">
                <a:schemeClr val="accent5">
                  <a:alpha val="0"/>
                </a:schemeClr>
              </a:gs>
              <a:gs pos="100000">
                <a:schemeClr val="accent5">
                  <a:alpha val="50000"/>
                </a:schemeClr>
              </a:gs>
            </a:gsLst>
            <a:lin ang="5400000" scaled="1"/>
          </a:gradFill>
        </p:spPr>
        <p:txBody>
          <a:bodyPr>
            <a:normAutofit/>
          </a:bodyPr>
          <a:lstStyle>
            <a:lvl1pPr marL="0" indent="0">
              <a:buNone/>
              <a:defRPr sz="1000"/>
            </a:lvl1pPr>
            <a:lvl2pPr>
              <a:defRPr sz="1000"/>
            </a:lvl2pPr>
            <a:lvl3pPr>
              <a:defRPr sz="1000"/>
            </a:lvl3pPr>
            <a:lvl4pPr>
              <a:defRPr sz="1000"/>
            </a:lvl4pPr>
            <a:lvl5pPr>
              <a:defRPr sz="1000"/>
            </a:lvl5pPr>
          </a:lstStyle>
          <a:p>
            <a:pPr lvl="0"/>
            <a:r>
              <a:rPr lang="en-US" dirty="0"/>
              <a:t> </a:t>
            </a:r>
          </a:p>
        </p:txBody>
      </p:sp>
      <p:sp>
        <p:nvSpPr>
          <p:cNvPr id="5" name="Slide Number Placeholder 4"/>
          <p:cNvSpPr>
            <a:spLocks noGrp="1"/>
          </p:cNvSpPr>
          <p:nvPr>
            <p:ph type="sldNum" sz="quarter" idx="12"/>
          </p:nvPr>
        </p:nvSpPr>
        <p:spPr>
          <a:xfrm>
            <a:off x="8828967" y="6356350"/>
            <a:ext cx="2908107" cy="365125"/>
          </a:xfrm>
        </p:spPr>
        <p:txBody>
          <a:bodyPr/>
          <a:lstStyle>
            <a:lvl1pPr>
              <a:defRPr>
                <a:solidFill>
                  <a:schemeClr val="bg1"/>
                </a:solidFill>
              </a:defRPr>
            </a:lvl1pPr>
          </a:lstStyle>
          <a:p>
            <a:fld id="{CBBF530E-1875-46E6-901C-76683197A1B3}" type="slidenum">
              <a:rPr lang="en-GB" smtClean="0"/>
              <a:pPr/>
              <a:t>‹#›</a:t>
            </a:fld>
            <a:endParaRPr lang="en-GB"/>
          </a:p>
        </p:txBody>
      </p:sp>
      <p:sp>
        <p:nvSpPr>
          <p:cNvPr id="7" name="Content Placeholder 6"/>
          <p:cNvSpPr>
            <a:spLocks noGrp="1"/>
          </p:cNvSpPr>
          <p:nvPr>
            <p:ph sz="quarter" idx="13" hasCustomPrompt="1"/>
          </p:nvPr>
        </p:nvSpPr>
        <p:spPr>
          <a:xfrm>
            <a:off x="479377" y="2133603"/>
            <a:ext cx="5197519" cy="3746498"/>
          </a:xfrm>
          <a:prstGeom prst="rect">
            <a:avLst/>
          </a:prstGeom>
        </p:spPr>
        <p:txBody>
          <a:bodyPr/>
          <a:lstStyle>
            <a:lvl1pPr>
              <a:buClr>
                <a:schemeClr val="accent3"/>
              </a:buClr>
              <a:defRPr lang="en-GB" sz="2800" smtClean="0">
                <a:solidFill>
                  <a:schemeClr val="tx1"/>
                </a:solidFill>
                <a:effectLst/>
              </a:defRPr>
            </a:lvl1pPr>
            <a:lvl2pPr>
              <a:buClr>
                <a:schemeClr val="accent3"/>
              </a:buClr>
              <a:defRPr sz="2800">
                <a:solidFill>
                  <a:schemeClr val="tx1"/>
                </a:solidFill>
              </a:defRPr>
            </a:lvl2pPr>
            <a:lvl3pPr>
              <a:buClr>
                <a:schemeClr val="accent3"/>
              </a:buClr>
              <a:defRPr sz="2800">
                <a:solidFill>
                  <a:schemeClr val="tx1"/>
                </a:solidFill>
              </a:defRPr>
            </a:lvl3pPr>
          </a:lstStyle>
          <a:p>
            <a:pPr lvl="0"/>
            <a:r>
              <a:rPr lang="en-US" dirty="0"/>
              <a:t>Body text – Arial 28pt</a:t>
            </a:r>
          </a:p>
          <a:p>
            <a:pPr lvl="1"/>
            <a:r>
              <a:rPr lang="en-US" dirty="0"/>
              <a:t>Second text – Arial 28pt</a:t>
            </a:r>
          </a:p>
          <a:p>
            <a:pPr lvl="2"/>
            <a:r>
              <a:rPr lang="en-US" dirty="0"/>
              <a:t>Third text – Arial 28pt</a:t>
            </a:r>
          </a:p>
        </p:txBody>
      </p:sp>
      <p:sp>
        <p:nvSpPr>
          <p:cNvPr id="20" name="Text Placeholder 18">
            <a:extLst>
              <a:ext uri="{FF2B5EF4-FFF2-40B4-BE49-F238E27FC236}">
                <a16:creationId xmlns:a16="http://schemas.microsoft.com/office/drawing/2014/main" id="{6BE069C4-4455-B24A-B998-756F4026E83D}"/>
              </a:ext>
            </a:extLst>
          </p:cNvPr>
          <p:cNvSpPr>
            <a:spLocks noGrp="1"/>
          </p:cNvSpPr>
          <p:nvPr>
            <p:ph type="body" sz="quarter" idx="15" hasCustomPrompt="1"/>
          </p:nvPr>
        </p:nvSpPr>
        <p:spPr>
          <a:xfrm>
            <a:off x="479376" y="1484533"/>
            <a:ext cx="5197519" cy="627765"/>
          </a:xfrm>
          <a:prstGeom prst="rect">
            <a:avLst/>
          </a:prstGeom>
        </p:spPr>
        <p:txBody>
          <a:bodyPr>
            <a:noAutofit/>
          </a:bodyPr>
          <a:lstStyle>
            <a:lvl1pPr marL="0" indent="0">
              <a:buNone/>
              <a:defRPr sz="2800" b="1">
                <a:solidFill>
                  <a:schemeClr val="accent3"/>
                </a:solidFill>
              </a:defRPr>
            </a:lvl1pPr>
            <a:lvl2pPr>
              <a:defRPr sz="1400"/>
            </a:lvl2pPr>
            <a:lvl3pPr>
              <a:defRPr sz="1400"/>
            </a:lvl3pPr>
            <a:lvl4pPr>
              <a:defRPr sz="1400"/>
            </a:lvl4pPr>
            <a:lvl5pPr>
              <a:defRPr sz="1400"/>
            </a:lvl5pPr>
          </a:lstStyle>
          <a:p>
            <a:pPr lvl="0"/>
            <a:r>
              <a:rPr lang="en-US" dirty="0"/>
              <a:t>Subtitle</a:t>
            </a:r>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 uri="{C183D7F6-B498-43B3-948B-1728B52AA6E4}">
                  <adec:decorative xmlns:adec="http://schemas.microsoft.com/office/drawing/2017/decorative" val="1"/>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descr="University of Nottingham logo">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dirty="0"/>
              <a:t>Title and visual content – add slide title here</a:t>
            </a:r>
            <a:endParaRPr lang="en-GB" dirty="0"/>
          </a:p>
        </p:txBody>
      </p:sp>
    </p:spTree>
    <p:extLst>
      <p:ext uri="{BB962C8B-B14F-4D97-AF65-F5344CB8AC3E}">
        <p14:creationId xmlns:p14="http://schemas.microsoft.com/office/powerpoint/2010/main" val="156768090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ent &amp; Image Slide Dark">
    <p:bg>
      <p:bgPr>
        <a:solidFill>
          <a:schemeClr val="accent5"/>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71990D2C-E643-0846-B649-81EC000B6937}"/>
              </a:ext>
              <a:ext uri="{C183D7F6-B498-43B3-948B-1728B52AA6E4}">
                <adec:decorative xmlns:adec="http://schemas.microsoft.com/office/drawing/2017/decorative" val="1"/>
              </a:ext>
            </a:extLst>
          </p:cNvPr>
          <p:cNvSpPr/>
          <p:nvPr userDrawn="1"/>
        </p:nvSpPr>
        <p:spPr>
          <a:xfrm>
            <a:off x="12635555" y="-5461"/>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Drag and drop an image onto this slide or click the picture icon to select an image. You can find our </a:t>
            </a:r>
            <a:r>
              <a:rPr lang="en-US" sz="1600" err="1">
                <a:solidFill>
                  <a:schemeClr val="tx2"/>
                </a:solidFill>
              </a:rPr>
              <a:t>imagebank</a:t>
            </a:r>
            <a:r>
              <a:rPr lang="en-US" sz="1600">
                <a:solidFill>
                  <a:schemeClr val="tx2"/>
                </a:solidFill>
              </a:rPr>
              <a:t> here:</a:t>
            </a:r>
          </a:p>
          <a:p>
            <a:pPr algn="l"/>
            <a:r>
              <a:rPr lang="en-US" sz="1600" err="1">
                <a:solidFill>
                  <a:schemeClr val="tx2"/>
                </a:solidFill>
                <a:hlinkClick r:id="rId2"/>
              </a:rPr>
              <a:t>www.nottingham.ac.uk</a:t>
            </a:r>
            <a:r>
              <a:rPr lang="en-US" sz="1600">
                <a:solidFill>
                  <a:schemeClr val="tx2"/>
                </a:solidFill>
                <a:hlinkClick r:id="rId2"/>
              </a:rPr>
              <a:t>/</a:t>
            </a:r>
            <a:r>
              <a:rPr lang="en-US" sz="1600" err="1">
                <a:solidFill>
                  <a:schemeClr val="tx2"/>
                </a:solidFill>
                <a:hlinkClick r:id="rId2"/>
              </a:rPr>
              <a:t>imagebank</a:t>
            </a:r>
            <a:r>
              <a:rPr lang="en-US" sz="1600">
                <a:solidFill>
                  <a:schemeClr val="tx2"/>
                </a:solidFill>
                <a:hlinkClick r:id="rId2"/>
              </a:rPr>
              <a:t> </a:t>
            </a:r>
            <a:endParaRPr lang="en-US" sz="1600">
              <a:solidFill>
                <a:schemeClr val="tx2"/>
              </a:solidFill>
            </a:endParaRPr>
          </a:p>
        </p:txBody>
      </p:sp>
      <p:sp>
        <p:nvSpPr>
          <p:cNvPr id="18" name="Footer Placeholder 3">
            <a:extLst>
              <a:ext uri="{FF2B5EF4-FFF2-40B4-BE49-F238E27FC236}">
                <a16:creationId xmlns:a16="http://schemas.microsoft.com/office/drawing/2014/main" id="{D90419B6-7C51-714B-B9AF-5A83311100C1}"/>
              </a:ext>
            </a:extLst>
          </p:cNvPr>
          <p:cNvSpPr>
            <a:spLocks noGrp="1"/>
          </p:cNvSpPr>
          <p:nvPr>
            <p:ph type="ftr" sz="quarter" idx="11"/>
          </p:nvPr>
        </p:nvSpPr>
        <p:spPr>
          <a:xfrm>
            <a:off x="2344804" y="6356350"/>
            <a:ext cx="3469252" cy="365125"/>
          </a:xfrm>
        </p:spPr>
        <p:txBody>
          <a:bodyPr/>
          <a:lstStyle>
            <a:lvl1pPr algn="l">
              <a:defRPr>
                <a:solidFill>
                  <a:schemeClr val="bg1"/>
                </a:solidFill>
              </a:defRPr>
            </a:lvl1pPr>
          </a:lstStyle>
          <a:p>
            <a:r>
              <a:rPr lang="en-GB"/>
              <a:t>Name, Department</a:t>
            </a:r>
          </a:p>
        </p:txBody>
      </p:sp>
      <p:sp>
        <p:nvSpPr>
          <p:cNvPr id="22" name="Text Placeholder 6">
            <a:extLst>
              <a:ext uri="{FF2B5EF4-FFF2-40B4-BE49-F238E27FC236}">
                <a16:creationId xmlns:a16="http://schemas.microsoft.com/office/drawing/2014/main" id="{F403D8CA-B469-274B-A619-DD30F98BF647}"/>
              </a:ext>
            </a:extLst>
          </p:cNvPr>
          <p:cNvSpPr>
            <a:spLocks noGrp="1"/>
          </p:cNvSpPr>
          <p:nvPr>
            <p:ph type="body" sz="quarter" idx="18" hasCustomPrompt="1"/>
          </p:nvPr>
        </p:nvSpPr>
        <p:spPr>
          <a:xfrm>
            <a:off x="2219451" y="6356350"/>
            <a:ext cx="10800" cy="365125"/>
          </a:xfrm>
          <a:prstGeom prst="rect">
            <a:avLst/>
          </a:prstGeom>
          <a:solidFill>
            <a:schemeClr val="accent1"/>
          </a:solidFill>
          <a:ln>
            <a:noFill/>
          </a:ln>
        </p:spPr>
        <p:txBody>
          <a:bodyPr/>
          <a:lstStyle>
            <a:lvl1pPr marL="0" indent="0">
              <a:buNone/>
              <a:defRPr>
                <a:solidFill>
                  <a:schemeClr val="bg1"/>
                </a:solidFill>
              </a:defRPr>
            </a:lvl1pPr>
          </a:lstStyle>
          <a:p>
            <a:pPr lvl="0"/>
            <a:r>
              <a:rPr lang="en-US" dirty="0"/>
              <a:t> </a:t>
            </a:r>
          </a:p>
        </p:txBody>
      </p:sp>
      <p:sp>
        <p:nvSpPr>
          <p:cNvPr id="16" name="Date Placeholder 2">
            <a:extLst>
              <a:ext uri="{FF2B5EF4-FFF2-40B4-BE49-F238E27FC236}">
                <a16:creationId xmlns:a16="http://schemas.microsoft.com/office/drawing/2014/main" id="{2829581F-89A7-2F45-AEDF-13BBA609D001}"/>
              </a:ext>
            </a:extLst>
          </p:cNvPr>
          <p:cNvSpPr>
            <a:spLocks noGrp="1"/>
          </p:cNvSpPr>
          <p:nvPr>
            <p:ph type="dt" sz="half" idx="10"/>
          </p:nvPr>
        </p:nvSpPr>
        <p:spPr>
          <a:xfrm>
            <a:off x="479375" y="6356350"/>
            <a:ext cx="1613716" cy="365125"/>
          </a:xfrm>
          <a:prstGeom prst="rect">
            <a:avLst/>
          </a:prstGeom>
        </p:spPr>
        <p:txBody>
          <a:bodyPr/>
          <a:lstStyle>
            <a:lvl1pPr>
              <a:defRPr>
                <a:solidFill>
                  <a:schemeClr val="bg1"/>
                </a:solidFill>
              </a:defRPr>
            </a:lvl1pPr>
          </a:lstStyle>
          <a:p>
            <a:endParaRPr lang="en-GB"/>
          </a:p>
        </p:txBody>
      </p:sp>
      <p:pic>
        <p:nvPicPr>
          <p:cNvPr id="17" name="Picture 16">
            <a:extLst>
              <a:ext uri="{FF2B5EF4-FFF2-40B4-BE49-F238E27FC236}">
                <a16:creationId xmlns:a16="http://schemas.microsoft.com/office/drawing/2014/main" id="{AD3390C2-6273-9244-A9F3-90837D6D6F61}"/>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105653" y="924978"/>
            <a:ext cx="6086347" cy="5933022"/>
          </a:xfrm>
          <a:prstGeom prst="rect">
            <a:avLst/>
          </a:prstGeom>
        </p:spPr>
      </p:pic>
      <p:sp>
        <p:nvSpPr>
          <p:cNvPr id="19" name="Picture Placeholder 18">
            <a:extLst>
              <a:ext uri="{FF2B5EF4-FFF2-40B4-BE49-F238E27FC236}">
                <a16:creationId xmlns:a16="http://schemas.microsoft.com/office/drawing/2014/main" id="{E0CE78B1-0A9D-D049-8709-9CE32BD9D2A6}"/>
              </a:ext>
            </a:extLst>
          </p:cNvPr>
          <p:cNvSpPr>
            <a:spLocks noGrp="1"/>
          </p:cNvSpPr>
          <p:nvPr>
            <p:ph type="pic" sz="quarter" idx="16"/>
          </p:nvPr>
        </p:nvSpPr>
        <p:spPr>
          <a:xfrm>
            <a:off x="6096000" y="1029589"/>
            <a:ext cx="6096000" cy="5827712"/>
          </a:xfrm>
          <a:prstGeom prst="rect">
            <a:avLst/>
          </a:prstGeom>
        </p:spPr>
        <p:txBody>
          <a:bodyPr anchor="ctr">
            <a:normAutofit/>
          </a:bodyPr>
          <a:lstStyle>
            <a:lvl1pPr marL="0" indent="0" algn="ctr">
              <a:buNone/>
              <a:defRPr sz="2800">
                <a:solidFill>
                  <a:schemeClr val="bg1"/>
                </a:solidFill>
              </a:defRPr>
            </a:lvl1pPr>
          </a:lstStyle>
          <a:p>
            <a:endParaRPr lang="en-US"/>
          </a:p>
        </p:txBody>
      </p:sp>
      <p:sp>
        <p:nvSpPr>
          <p:cNvPr id="23" name="Text Placeholder 12">
            <a:extLst>
              <a:ext uri="{FF2B5EF4-FFF2-40B4-BE49-F238E27FC236}">
                <a16:creationId xmlns:a16="http://schemas.microsoft.com/office/drawing/2014/main" id="{E3763FFE-87B6-D04C-8D15-AC31B471D13B}"/>
              </a:ext>
            </a:extLst>
          </p:cNvPr>
          <p:cNvSpPr>
            <a:spLocks noGrp="1"/>
          </p:cNvSpPr>
          <p:nvPr>
            <p:ph type="body" sz="quarter" idx="17" hasCustomPrompt="1"/>
          </p:nvPr>
        </p:nvSpPr>
        <p:spPr>
          <a:xfrm>
            <a:off x="6115178" y="4895151"/>
            <a:ext cx="6076822" cy="1962150"/>
          </a:xfrm>
          <a:prstGeom prst="rect">
            <a:avLst/>
          </a:prstGeom>
          <a:gradFill>
            <a:gsLst>
              <a:gs pos="0">
                <a:schemeClr val="accent5">
                  <a:alpha val="0"/>
                </a:schemeClr>
              </a:gs>
              <a:gs pos="100000">
                <a:schemeClr val="accent5">
                  <a:alpha val="50000"/>
                </a:schemeClr>
              </a:gs>
            </a:gsLst>
            <a:lin ang="5400000" scaled="1"/>
          </a:gradFill>
        </p:spPr>
        <p:txBody>
          <a:bodyPr>
            <a:normAutofit/>
          </a:bodyPr>
          <a:lstStyle>
            <a:lvl1pPr marL="0" indent="0">
              <a:buNone/>
              <a:defRPr sz="1000"/>
            </a:lvl1pPr>
            <a:lvl2pPr>
              <a:defRPr sz="1000"/>
            </a:lvl2pPr>
            <a:lvl3pPr>
              <a:defRPr sz="1000"/>
            </a:lvl3pPr>
            <a:lvl4pPr>
              <a:defRPr sz="1000"/>
            </a:lvl4pPr>
            <a:lvl5pPr>
              <a:defRPr sz="1000"/>
            </a:lvl5pPr>
          </a:lstStyle>
          <a:p>
            <a:pPr lvl="0"/>
            <a:r>
              <a:rPr lang="en-US" dirty="0"/>
              <a:t> </a:t>
            </a:r>
          </a:p>
        </p:txBody>
      </p:sp>
      <p:sp>
        <p:nvSpPr>
          <p:cNvPr id="5" name="Slide Number Placeholder 4"/>
          <p:cNvSpPr>
            <a:spLocks noGrp="1"/>
          </p:cNvSpPr>
          <p:nvPr>
            <p:ph type="sldNum" sz="quarter" idx="12"/>
          </p:nvPr>
        </p:nvSpPr>
        <p:spPr>
          <a:xfrm>
            <a:off x="8828967" y="6356350"/>
            <a:ext cx="2908107" cy="365125"/>
          </a:xfrm>
        </p:spPr>
        <p:txBody>
          <a:bodyPr/>
          <a:lstStyle>
            <a:lvl1pPr>
              <a:defRPr>
                <a:solidFill>
                  <a:schemeClr val="bg1"/>
                </a:solidFill>
              </a:defRPr>
            </a:lvl1pPr>
          </a:lstStyle>
          <a:p>
            <a:fld id="{CBBF530E-1875-46E6-901C-76683197A1B3}" type="slidenum">
              <a:rPr lang="en-GB" smtClean="0"/>
              <a:pPr/>
              <a:t>‹#›</a:t>
            </a:fld>
            <a:endParaRPr lang="en-GB"/>
          </a:p>
        </p:txBody>
      </p:sp>
      <p:sp>
        <p:nvSpPr>
          <p:cNvPr id="7" name="Content Placeholder 6"/>
          <p:cNvSpPr>
            <a:spLocks noGrp="1"/>
          </p:cNvSpPr>
          <p:nvPr>
            <p:ph sz="quarter" idx="13" hasCustomPrompt="1"/>
          </p:nvPr>
        </p:nvSpPr>
        <p:spPr>
          <a:xfrm>
            <a:off x="479377" y="2133603"/>
            <a:ext cx="5197519" cy="3746498"/>
          </a:xfrm>
          <a:prstGeom prst="rect">
            <a:avLst/>
          </a:prstGeom>
        </p:spPr>
        <p:txBody>
          <a:bodyPr/>
          <a:lstStyle>
            <a:lvl1pPr>
              <a:buClr>
                <a:schemeClr val="accent1"/>
              </a:buClr>
              <a:defRPr lang="en-GB" sz="2800" smtClean="0">
                <a:solidFill>
                  <a:schemeClr val="bg1"/>
                </a:solidFill>
                <a:effectLst/>
              </a:defRPr>
            </a:lvl1pPr>
            <a:lvl2pPr>
              <a:buClr>
                <a:schemeClr val="accent1"/>
              </a:buClr>
              <a:defRPr sz="2800">
                <a:solidFill>
                  <a:schemeClr val="bg1"/>
                </a:solidFill>
              </a:defRPr>
            </a:lvl2pPr>
            <a:lvl3pPr>
              <a:buClr>
                <a:schemeClr val="accent1"/>
              </a:buClr>
              <a:defRPr sz="2800">
                <a:solidFill>
                  <a:schemeClr val="bg1"/>
                </a:solidFill>
              </a:defRPr>
            </a:lvl3pPr>
          </a:lstStyle>
          <a:p>
            <a:pPr lvl="0"/>
            <a:r>
              <a:rPr lang="en-US" dirty="0"/>
              <a:t>Body text – Arial 28pt</a:t>
            </a:r>
          </a:p>
          <a:p>
            <a:pPr lvl="1"/>
            <a:r>
              <a:rPr lang="en-US" dirty="0"/>
              <a:t>Second text – Arial 28pt</a:t>
            </a:r>
          </a:p>
          <a:p>
            <a:pPr lvl="2"/>
            <a:r>
              <a:rPr lang="en-US" dirty="0"/>
              <a:t>Third text – Arial 28pt</a:t>
            </a:r>
          </a:p>
        </p:txBody>
      </p:sp>
      <p:sp>
        <p:nvSpPr>
          <p:cNvPr id="20" name="Text Placeholder 18">
            <a:extLst>
              <a:ext uri="{FF2B5EF4-FFF2-40B4-BE49-F238E27FC236}">
                <a16:creationId xmlns:a16="http://schemas.microsoft.com/office/drawing/2014/main" id="{6BE069C4-4455-B24A-B998-756F4026E83D}"/>
              </a:ext>
            </a:extLst>
          </p:cNvPr>
          <p:cNvSpPr>
            <a:spLocks noGrp="1"/>
          </p:cNvSpPr>
          <p:nvPr>
            <p:ph type="body" sz="quarter" idx="15" hasCustomPrompt="1"/>
          </p:nvPr>
        </p:nvSpPr>
        <p:spPr>
          <a:xfrm>
            <a:off x="479376" y="1484533"/>
            <a:ext cx="5197519" cy="627765"/>
          </a:xfrm>
          <a:prstGeom prst="rect">
            <a:avLst/>
          </a:prstGeom>
        </p:spPr>
        <p:txBody>
          <a:bodyPr>
            <a:noAutofit/>
          </a:bodyPr>
          <a:lstStyle>
            <a:lvl1pPr marL="0" indent="0">
              <a:buNone/>
              <a:defRPr sz="2800" b="1">
                <a:solidFill>
                  <a:schemeClr val="bg1"/>
                </a:solidFill>
              </a:defRPr>
            </a:lvl1pPr>
            <a:lvl2pPr>
              <a:defRPr sz="1400"/>
            </a:lvl2pPr>
            <a:lvl3pPr>
              <a:defRPr sz="1400"/>
            </a:lvl3pPr>
            <a:lvl4pPr>
              <a:defRPr sz="1400"/>
            </a:lvl4pPr>
            <a:lvl5pPr>
              <a:defRPr sz="1400"/>
            </a:lvl5pPr>
          </a:lstStyle>
          <a:p>
            <a:pPr lvl="0"/>
            <a:r>
              <a:rPr lang="en-US" dirty="0"/>
              <a:t>Subtitle</a:t>
            </a:r>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 uri="{C183D7F6-B498-43B3-948B-1728B52AA6E4}">
                  <adec:decorative xmlns:adec="http://schemas.microsoft.com/office/drawing/2017/decorative" val="1"/>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descr="University of Nottingham logo">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dirty="0"/>
              <a:t>Title and visual content – add slide title here</a:t>
            </a:r>
            <a:endParaRPr lang="en-GB" dirty="0"/>
          </a:p>
        </p:txBody>
      </p:sp>
    </p:spTree>
    <p:extLst>
      <p:ext uri="{BB962C8B-B14F-4D97-AF65-F5344CB8AC3E}">
        <p14:creationId xmlns:p14="http://schemas.microsoft.com/office/powerpoint/2010/main" val="364265971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Full Page Image Slid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8CD7C8D-4EBF-E54E-8157-B82F50C7805A}"/>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6852539"/>
          </a:xfrm>
          <a:prstGeom prst="rect">
            <a:avLst/>
          </a:prstGeom>
        </p:spPr>
      </p:pic>
      <p:sp>
        <p:nvSpPr>
          <p:cNvPr id="19" name="Picture Placeholder 18">
            <a:extLst>
              <a:ext uri="{FF2B5EF4-FFF2-40B4-BE49-F238E27FC236}">
                <a16:creationId xmlns:a16="http://schemas.microsoft.com/office/drawing/2014/main" id="{E0CE78B1-0A9D-D049-8709-9CE32BD9D2A6}"/>
              </a:ext>
            </a:extLst>
          </p:cNvPr>
          <p:cNvSpPr>
            <a:spLocks noGrp="1"/>
          </p:cNvSpPr>
          <p:nvPr>
            <p:ph type="pic" sz="quarter" idx="16"/>
          </p:nvPr>
        </p:nvSpPr>
        <p:spPr>
          <a:xfrm>
            <a:off x="0" y="1030288"/>
            <a:ext cx="12192000" cy="5827712"/>
          </a:xfrm>
          <a:prstGeom prst="rect">
            <a:avLst/>
          </a:prstGeom>
        </p:spPr>
        <p:txBody>
          <a:bodyPr anchor="ctr">
            <a:normAutofit/>
          </a:bodyPr>
          <a:lstStyle>
            <a:lvl1pPr marL="0" indent="0" algn="ctr">
              <a:buNone/>
              <a:defRPr sz="2800">
                <a:solidFill>
                  <a:schemeClr val="bg1"/>
                </a:solidFill>
              </a:defRPr>
            </a:lvl1pPr>
          </a:lstStyle>
          <a:p>
            <a:endParaRPr lang="en-US"/>
          </a:p>
        </p:txBody>
      </p:sp>
      <p:sp>
        <p:nvSpPr>
          <p:cNvPr id="13" name="Text Placeholder 12">
            <a:extLst>
              <a:ext uri="{FF2B5EF4-FFF2-40B4-BE49-F238E27FC236}">
                <a16:creationId xmlns:a16="http://schemas.microsoft.com/office/drawing/2014/main" id="{B347CCA2-0399-254E-ACFE-E5730EC8E4FA}"/>
              </a:ext>
            </a:extLst>
          </p:cNvPr>
          <p:cNvSpPr>
            <a:spLocks noGrp="1"/>
          </p:cNvSpPr>
          <p:nvPr>
            <p:ph type="body" sz="quarter" idx="17" hasCustomPrompt="1"/>
          </p:nvPr>
        </p:nvSpPr>
        <p:spPr>
          <a:xfrm>
            <a:off x="0" y="4895850"/>
            <a:ext cx="12192000" cy="1962150"/>
          </a:xfrm>
          <a:prstGeom prst="rect">
            <a:avLst/>
          </a:prstGeom>
          <a:gradFill>
            <a:gsLst>
              <a:gs pos="0">
                <a:schemeClr val="accent5">
                  <a:alpha val="0"/>
                </a:schemeClr>
              </a:gs>
              <a:gs pos="100000">
                <a:schemeClr val="accent5">
                  <a:alpha val="50000"/>
                </a:schemeClr>
              </a:gs>
            </a:gsLst>
            <a:lin ang="5400000" scaled="1"/>
          </a:gradFill>
        </p:spPr>
        <p:txBody>
          <a:bodyPr>
            <a:normAutofit/>
          </a:bodyPr>
          <a:lstStyle>
            <a:lvl1pPr marL="0" indent="0">
              <a:buNone/>
              <a:defRPr sz="1000"/>
            </a:lvl1pPr>
            <a:lvl2pPr>
              <a:defRPr sz="1000"/>
            </a:lvl2pPr>
            <a:lvl3pPr>
              <a:defRPr sz="1000"/>
            </a:lvl3pPr>
            <a:lvl4pPr>
              <a:defRPr sz="1000"/>
            </a:lvl4pPr>
            <a:lvl5pPr>
              <a:defRPr sz="1000"/>
            </a:lvl5pPr>
          </a:lstStyle>
          <a:p>
            <a:pPr lvl="0"/>
            <a:r>
              <a:rPr lang="en-US" dirty="0"/>
              <a:t> </a:t>
            </a:r>
          </a:p>
        </p:txBody>
      </p:sp>
      <p:sp>
        <p:nvSpPr>
          <p:cNvPr id="5" name="Slide Number Placeholder 4"/>
          <p:cNvSpPr>
            <a:spLocks noGrp="1"/>
          </p:cNvSpPr>
          <p:nvPr>
            <p:ph type="sldNum" sz="quarter" idx="12"/>
          </p:nvPr>
        </p:nvSpPr>
        <p:spPr>
          <a:xfrm>
            <a:off x="8828967" y="6356350"/>
            <a:ext cx="2908107" cy="365125"/>
          </a:xfrm>
        </p:spPr>
        <p:txBody>
          <a:bodyPr/>
          <a:lstStyle>
            <a:lvl1pPr>
              <a:defRPr>
                <a:solidFill>
                  <a:schemeClr val="bg1"/>
                </a:solidFill>
              </a:defRPr>
            </a:lvl1pPr>
          </a:lstStyle>
          <a:p>
            <a:fld id="{CBBF530E-1875-46E6-901C-76683197A1B3}" type="slidenum">
              <a:rPr lang="en-GB" smtClean="0"/>
              <a:pPr/>
              <a:t>‹#›</a:t>
            </a:fld>
            <a:endParaRPr lang="en-GB"/>
          </a:p>
        </p:txBody>
      </p:sp>
      <p:sp>
        <p:nvSpPr>
          <p:cNvPr id="18" name="Footer Placeholder 3">
            <a:extLst>
              <a:ext uri="{FF2B5EF4-FFF2-40B4-BE49-F238E27FC236}">
                <a16:creationId xmlns:a16="http://schemas.microsoft.com/office/drawing/2014/main" id="{89377BC7-EA60-2841-8608-D79A7C3B71EB}"/>
              </a:ext>
            </a:extLst>
          </p:cNvPr>
          <p:cNvSpPr>
            <a:spLocks noGrp="1"/>
          </p:cNvSpPr>
          <p:nvPr>
            <p:ph type="ftr" sz="quarter" idx="11"/>
          </p:nvPr>
        </p:nvSpPr>
        <p:spPr>
          <a:xfrm>
            <a:off x="2207644" y="6356350"/>
            <a:ext cx="3469252" cy="365125"/>
          </a:xfrm>
        </p:spPr>
        <p:txBody>
          <a:bodyPr/>
          <a:lstStyle>
            <a:lvl1pPr algn="l">
              <a:defRPr>
                <a:solidFill>
                  <a:schemeClr val="bg1"/>
                </a:solidFill>
              </a:defRPr>
            </a:lvl1pPr>
          </a:lstStyle>
          <a:p>
            <a:r>
              <a:rPr lang="en-GB"/>
              <a:t>Name, Department</a:t>
            </a:r>
          </a:p>
        </p:txBody>
      </p:sp>
      <p:sp>
        <p:nvSpPr>
          <p:cNvPr id="20" name="Text Placeholder 6">
            <a:extLst>
              <a:ext uri="{FF2B5EF4-FFF2-40B4-BE49-F238E27FC236}">
                <a16:creationId xmlns:a16="http://schemas.microsoft.com/office/drawing/2014/main" id="{77ECF5E4-B74A-FB48-B872-16F3292CF9EA}"/>
              </a:ext>
            </a:extLst>
          </p:cNvPr>
          <p:cNvSpPr>
            <a:spLocks noGrp="1"/>
          </p:cNvSpPr>
          <p:nvPr>
            <p:ph type="body" sz="quarter" idx="18" hasCustomPrompt="1"/>
          </p:nvPr>
        </p:nvSpPr>
        <p:spPr>
          <a:xfrm>
            <a:off x="2082291" y="6356350"/>
            <a:ext cx="10800" cy="365125"/>
          </a:xfrm>
          <a:prstGeom prst="rect">
            <a:avLst/>
          </a:prstGeom>
          <a:solidFill>
            <a:schemeClr val="bg1"/>
          </a:solidFill>
          <a:ln>
            <a:noFill/>
          </a:ln>
        </p:spPr>
        <p:txBody>
          <a:bodyPr/>
          <a:lstStyle>
            <a:lvl1pPr marL="0" indent="0">
              <a:buNone/>
              <a:defRPr/>
            </a:lvl1pPr>
          </a:lstStyle>
          <a:p>
            <a:pPr lvl="0"/>
            <a:r>
              <a:rPr lang="en-US" dirty="0"/>
              <a:t> </a:t>
            </a:r>
          </a:p>
        </p:txBody>
      </p:sp>
      <p:sp>
        <p:nvSpPr>
          <p:cNvPr id="17" name="Date Placeholder 2">
            <a:extLst>
              <a:ext uri="{FF2B5EF4-FFF2-40B4-BE49-F238E27FC236}">
                <a16:creationId xmlns:a16="http://schemas.microsoft.com/office/drawing/2014/main" id="{71412D12-3864-394B-985D-3364B1646D30}"/>
              </a:ext>
            </a:extLst>
          </p:cNvPr>
          <p:cNvSpPr>
            <a:spLocks noGrp="1"/>
          </p:cNvSpPr>
          <p:nvPr>
            <p:ph type="dt" sz="half" idx="10"/>
          </p:nvPr>
        </p:nvSpPr>
        <p:spPr>
          <a:xfrm>
            <a:off x="479375" y="6356350"/>
            <a:ext cx="1486993" cy="365125"/>
          </a:xfrm>
          <a:prstGeom prst="rect">
            <a:avLst/>
          </a:prstGeom>
        </p:spPr>
        <p:txBody>
          <a:bodyPr/>
          <a:lstStyle>
            <a:lvl1pPr>
              <a:defRPr>
                <a:solidFill>
                  <a:schemeClr val="bg1"/>
                </a:solidFill>
              </a:defRPr>
            </a:lvl1pPr>
          </a:lstStyle>
          <a:p>
            <a:fld id="{285EAF73-EE3C-41B7-AE89-4A15C844158B}" type="datetime4">
              <a:rPr lang="en-GB" smtClean="0"/>
              <a:pPr/>
              <a:t>13 February 2025</a:t>
            </a:fld>
            <a:endParaRPr lang="en-GB"/>
          </a:p>
        </p:txBody>
      </p:sp>
      <p:sp>
        <p:nvSpPr>
          <p:cNvPr id="21" name="Rectangle 20">
            <a:extLst>
              <a:ext uri="{FF2B5EF4-FFF2-40B4-BE49-F238E27FC236}">
                <a16:creationId xmlns:a16="http://schemas.microsoft.com/office/drawing/2014/main" id="{71990D2C-E643-0846-B649-81EC000B6937}"/>
              </a:ext>
              <a:ext uri="{C183D7F6-B498-43B3-948B-1728B52AA6E4}">
                <adec:decorative xmlns:adec="http://schemas.microsoft.com/office/drawing/2017/decorative" val="1"/>
              </a:ext>
            </a:extLst>
          </p:cNvPr>
          <p:cNvSpPr/>
          <p:nvPr userDrawn="1"/>
        </p:nvSpPr>
        <p:spPr>
          <a:xfrm>
            <a:off x="12635555" y="-5461"/>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Drag and drop an image onto this slide or click the picture icon to select an image. You can find our </a:t>
            </a:r>
            <a:r>
              <a:rPr lang="en-US" sz="1600" err="1">
                <a:solidFill>
                  <a:schemeClr val="tx2"/>
                </a:solidFill>
              </a:rPr>
              <a:t>imagebank</a:t>
            </a:r>
            <a:r>
              <a:rPr lang="en-US" sz="1600">
                <a:solidFill>
                  <a:schemeClr val="tx2"/>
                </a:solidFill>
              </a:rPr>
              <a:t> here:</a:t>
            </a:r>
          </a:p>
          <a:p>
            <a:pPr algn="l"/>
            <a:r>
              <a:rPr lang="en-US" sz="1600" err="1">
                <a:solidFill>
                  <a:schemeClr val="tx2"/>
                </a:solidFill>
                <a:hlinkClick r:id="rId3"/>
              </a:rPr>
              <a:t>www.nottingham.ac.uk</a:t>
            </a:r>
            <a:r>
              <a:rPr lang="en-US" sz="1600">
                <a:solidFill>
                  <a:schemeClr val="tx2"/>
                </a:solidFill>
                <a:hlinkClick r:id="rId3"/>
              </a:rPr>
              <a:t>/</a:t>
            </a:r>
            <a:r>
              <a:rPr lang="en-US" sz="1600" err="1">
                <a:solidFill>
                  <a:schemeClr val="tx2"/>
                </a:solidFill>
                <a:hlinkClick r:id="rId3"/>
              </a:rPr>
              <a:t>imagebank</a:t>
            </a:r>
            <a:r>
              <a:rPr lang="en-US" sz="1600">
                <a:solidFill>
                  <a:schemeClr val="tx2"/>
                </a:solidFill>
                <a:hlinkClick r:id="rId3"/>
              </a:rPr>
              <a:t> </a:t>
            </a:r>
            <a:endParaRPr lang="en-US" sz="1600">
              <a:solidFill>
                <a:schemeClr val="tx2"/>
              </a:solidFill>
            </a:endParaRPr>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 uri="{C183D7F6-B498-43B3-948B-1728B52AA6E4}">
                  <adec:decorative xmlns:adec="http://schemas.microsoft.com/office/drawing/2017/decorative" val="1"/>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descr="University of Nottingham logo">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dirty="0"/>
              <a:t>Title and visual content – add slide title here</a:t>
            </a:r>
            <a:endParaRPr lang="en-GB" dirty="0"/>
          </a:p>
        </p:txBody>
      </p:sp>
    </p:spTree>
    <p:extLst>
      <p:ext uri="{BB962C8B-B14F-4D97-AF65-F5344CB8AC3E}">
        <p14:creationId xmlns:p14="http://schemas.microsoft.com/office/powerpoint/2010/main" val="25335048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lank Slide">
    <p:bg>
      <p:bgPr>
        <a:solidFill>
          <a:schemeClr val="accent5">
            <a:alpha val="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A65D2-2D2D-DB44-9415-42AF00917298}"/>
              </a:ext>
            </a:extLst>
          </p:cNvPr>
          <p:cNvSpPr>
            <a:spLocks noGrp="1"/>
          </p:cNvSpPr>
          <p:nvPr>
            <p:ph type="title" hasCustomPrompt="1"/>
          </p:nvPr>
        </p:nvSpPr>
        <p:spPr>
          <a:xfrm>
            <a:off x="555125" y="442011"/>
            <a:ext cx="10578834" cy="1035050"/>
          </a:xfrm>
          <a:prstGeom prst="rect">
            <a:avLst/>
          </a:prstGeom>
        </p:spPr>
        <p:txBody>
          <a:bodyPr anchor="ctr"/>
          <a:lstStyle>
            <a:lvl1pPr algn="l">
              <a:defRPr sz="2800" baseline="0">
                <a:solidFill>
                  <a:schemeClr val="accent5"/>
                </a:solidFill>
              </a:defRPr>
            </a:lvl1pPr>
          </a:lstStyle>
          <a:p>
            <a:r>
              <a:rPr lang="en-US" dirty="0"/>
              <a:t>Blank slide</a:t>
            </a:r>
            <a:endParaRPr lang="en-GB" dirty="0"/>
          </a:p>
        </p:txBody>
      </p:sp>
    </p:spTree>
    <p:extLst>
      <p:ext uri="{BB962C8B-B14F-4D97-AF65-F5344CB8AC3E}">
        <p14:creationId xmlns:p14="http://schemas.microsoft.com/office/powerpoint/2010/main" val="22214107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lank Slide with Castle Icon">
    <p:bg>
      <p:bgPr>
        <a:solidFill>
          <a:schemeClr val="accent5">
            <a:alpha val="5000"/>
          </a:schemeClr>
        </a:solidFill>
        <a:effectLst/>
      </p:bgPr>
    </p:bg>
    <p:spTree>
      <p:nvGrpSpPr>
        <p:cNvPr id="1" name=""/>
        <p:cNvGrpSpPr/>
        <p:nvPr/>
      </p:nvGrpSpPr>
      <p:grpSpPr>
        <a:xfrm>
          <a:off x="0" y="0"/>
          <a:ext cx="0" cy="0"/>
          <a:chOff x="0" y="0"/>
          <a:chExt cx="0" cy="0"/>
        </a:xfrm>
      </p:grpSpPr>
      <p:pic>
        <p:nvPicPr>
          <p:cNvPr id="6" name="Picture 5" descr="University of Nottingham logo">
            <a:extLst>
              <a:ext uri="{FF2B5EF4-FFF2-40B4-BE49-F238E27FC236}">
                <a16:creationId xmlns:a16="http://schemas.microsoft.com/office/drawing/2014/main" id="{05AFCAE9-B754-8C4D-B7F9-C051D54669B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spTree>
    <p:extLst>
      <p:ext uri="{BB962C8B-B14F-4D97-AF65-F5344CB8AC3E}">
        <p14:creationId xmlns:p14="http://schemas.microsoft.com/office/powerpoint/2010/main" val="221077376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End Slide - Earth">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7483873-86BD-454E-AF6E-E4D2764B65F0}"/>
              </a:ext>
            </a:extLst>
          </p:cNvPr>
          <p:cNvSpPr>
            <a:spLocks noGrp="1"/>
          </p:cNvSpPr>
          <p:nvPr>
            <p:ph type="ctrTitle" hasCustomPrompt="1"/>
          </p:nvPr>
        </p:nvSpPr>
        <p:spPr>
          <a:xfrm>
            <a:off x="3776719" y="1123805"/>
            <a:ext cx="4629834" cy="4610390"/>
          </a:xfrm>
          <a:prstGeom prst="rect">
            <a:avLst/>
          </a:prstGeom>
        </p:spPr>
        <p:txBody>
          <a:bodyPr anchor="ctr" anchorCtr="0">
            <a:normAutofit/>
          </a:bodyPr>
          <a:lstStyle>
            <a:lvl1pPr algn="ctr">
              <a:defRPr sz="3200" b="1" baseline="0">
                <a:solidFill>
                  <a:schemeClr val="bg1"/>
                </a:solidFill>
                <a:latin typeface="Arial" panose="020B0604020202020204" pitchFamily="34" charset="0"/>
                <a:cs typeface="Arial" panose="020B0604020202020204" pitchFamily="34" charset="0"/>
              </a:defRPr>
            </a:lvl1pPr>
          </a:lstStyle>
          <a:p>
            <a:r>
              <a:rPr lang="en-US" dirty="0"/>
              <a:t>End slide</a:t>
            </a:r>
            <a:br>
              <a:rPr lang="en-US" dirty="0"/>
            </a:br>
            <a:r>
              <a:rPr lang="en-US" dirty="0"/>
              <a:t>questions?</a:t>
            </a:r>
            <a:endParaRPr lang="en-GB" dirty="0"/>
          </a:p>
        </p:txBody>
      </p:sp>
      <p:pic>
        <p:nvPicPr>
          <p:cNvPr id="9" name="Picture 8" descr="University of Nottingham logo">
            <a:extLst>
              <a:ext uri="{FF2B5EF4-FFF2-40B4-BE49-F238E27FC236}">
                <a16:creationId xmlns:a16="http://schemas.microsoft.com/office/drawing/2014/main" id="{2B7EDC40-08B7-C54D-9A16-7B5D3FDD4FD9}"/>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0"/>
            <a:ext cx="2774767" cy="1027487"/>
          </a:xfrm>
          <a:prstGeom prst="rect">
            <a:avLst/>
          </a:prstGeom>
        </p:spPr>
      </p:pic>
    </p:spTree>
    <p:extLst>
      <p:ext uri="{BB962C8B-B14F-4D97-AF65-F5344CB8AC3E}">
        <p14:creationId xmlns:p14="http://schemas.microsoft.com/office/powerpoint/2010/main" val="344371562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End Slide – Campus">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C67C3C0-F69E-E643-A32B-61F2F310AA47}"/>
              </a:ext>
            </a:extLst>
          </p:cNvPr>
          <p:cNvSpPr>
            <a:spLocks noGrp="1"/>
          </p:cNvSpPr>
          <p:nvPr>
            <p:ph type="ctrTitle" hasCustomPrompt="1"/>
          </p:nvPr>
        </p:nvSpPr>
        <p:spPr>
          <a:xfrm>
            <a:off x="3776719" y="1123805"/>
            <a:ext cx="4629834" cy="4610390"/>
          </a:xfrm>
          <a:prstGeom prst="rect">
            <a:avLst/>
          </a:prstGeom>
        </p:spPr>
        <p:txBody>
          <a:bodyPr anchor="ctr" anchorCtr="0">
            <a:normAutofit/>
          </a:bodyPr>
          <a:lstStyle>
            <a:lvl1pPr algn="ctr">
              <a:defRPr sz="3200" b="1" baseline="0">
                <a:solidFill>
                  <a:schemeClr val="bg1"/>
                </a:solidFill>
                <a:latin typeface="Arial" panose="020B0604020202020204" pitchFamily="34" charset="0"/>
                <a:cs typeface="Arial" panose="020B0604020202020204" pitchFamily="34" charset="0"/>
              </a:defRPr>
            </a:lvl1pPr>
          </a:lstStyle>
          <a:p>
            <a:r>
              <a:rPr lang="en-US" dirty="0"/>
              <a:t>End slide</a:t>
            </a:r>
            <a:br>
              <a:rPr lang="en-US" dirty="0"/>
            </a:br>
            <a:r>
              <a:rPr lang="en-US" dirty="0"/>
              <a:t>questions?</a:t>
            </a:r>
            <a:endParaRPr lang="en-GB" dirty="0"/>
          </a:p>
        </p:txBody>
      </p:sp>
      <p:pic>
        <p:nvPicPr>
          <p:cNvPr id="7" name="Picture 6" descr="University of Nottingham logo">
            <a:extLst>
              <a:ext uri="{FF2B5EF4-FFF2-40B4-BE49-F238E27FC236}">
                <a16:creationId xmlns:a16="http://schemas.microsoft.com/office/drawing/2014/main" id="{0DB07C01-E6FE-374C-80D0-F5676A0E0711}"/>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0"/>
            <a:ext cx="2774767" cy="1027487"/>
          </a:xfrm>
          <a:prstGeom prst="rect">
            <a:avLst/>
          </a:prstGeom>
        </p:spPr>
      </p:pic>
    </p:spTree>
    <p:extLst>
      <p:ext uri="{BB962C8B-B14F-4D97-AF65-F5344CB8AC3E}">
        <p14:creationId xmlns:p14="http://schemas.microsoft.com/office/powerpoint/2010/main" val="385982635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emplates">
    <p:bg>
      <p:bgPr>
        <a:solidFill>
          <a:schemeClr val="accent5">
            <a:alpha val="5000"/>
          </a:schemeClr>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143F670C-95B5-454E-9804-5609FD32D6F9}"/>
              </a:ext>
              <a:ext uri="{C183D7F6-B498-43B3-948B-1728B52AA6E4}">
                <adec:decorative xmlns:adec="http://schemas.microsoft.com/office/drawing/2017/decorative" val="1"/>
              </a:ext>
            </a:extLst>
          </p:cNvPr>
          <p:cNvSpPr/>
          <p:nvPr userDrawn="1"/>
        </p:nvSpPr>
        <p:spPr>
          <a:xfrm>
            <a:off x="12635555" y="-5461"/>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All items on these slides are editable. You can change the </a:t>
            </a:r>
            <a:r>
              <a:rPr lang="en-US" sz="1600" err="1">
                <a:solidFill>
                  <a:schemeClr val="tx2"/>
                </a:solidFill>
              </a:rPr>
              <a:t>colour</a:t>
            </a:r>
            <a:r>
              <a:rPr lang="en-US" sz="1600">
                <a:solidFill>
                  <a:schemeClr val="tx2"/>
                </a:solidFill>
              </a:rPr>
              <a:t>, outline and size easily as you do with other PowerPoint shapes.</a:t>
            </a:r>
          </a:p>
        </p:txBody>
      </p:sp>
      <p:sp>
        <p:nvSpPr>
          <p:cNvPr id="5" name="Slide Number Placeholder 4"/>
          <p:cNvSpPr>
            <a:spLocks noGrp="1"/>
          </p:cNvSpPr>
          <p:nvPr>
            <p:ph type="sldNum" sz="quarter" idx="12"/>
          </p:nvPr>
        </p:nvSpPr>
        <p:spPr>
          <a:xfrm>
            <a:off x="8828967" y="6356350"/>
            <a:ext cx="2908107" cy="365125"/>
          </a:xfrm>
        </p:spPr>
        <p:txBody>
          <a:bodyPr/>
          <a:lstStyle/>
          <a:p>
            <a:fld id="{CBBF530E-1875-46E6-901C-76683197A1B3}" type="slidenum">
              <a:rPr lang="en-GB" smtClean="0"/>
              <a:pPr/>
              <a:t>‹#›</a:t>
            </a:fld>
            <a:endParaRPr lang="en-GB"/>
          </a:p>
        </p:txBody>
      </p:sp>
      <p:sp>
        <p:nvSpPr>
          <p:cNvPr id="17" name="Footer Placeholder 3">
            <a:extLst>
              <a:ext uri="{FF2B5EF4-FFF2-40B4-BE49-F238E27FC236}">
                <a16:creationId xmlns:a16="http://schemas.microsoft.com/office/drawing/2014/main" id="{0EAA601D-72F3-BE4F-9229-FCBD9986E836}"/>
              </a:ext>
            </a:extLst>
          </p:cNvPr>
          <p:cNvSpPr>
            <a:spLocks noGrp="1"/>
          </p:cNvSpPr>
          <p:nvPr>
            <p:ph type="ftr" sz="quarter" idx="11"/>
          </p:nvPr>
        </p:nvSpPr>
        <p:spPr>
          <a:xfrm>
            <a:off x="2207644" y="6356350"/>
            <a:ext cx="3469252" cy="365125"/>
          </a:xfrm>
        </p:spPr>
        <p:txBody>
          <a:bodyPr/>
          <a:lstStyle>
            <a:lvl1pPr algn="l">
              <a:defRPr/>
            </a:lvl1pPr>
          </a:lstStyle>
          <a:p>
            <a:r>
              <a:rPr lang="en-GB"/>
              <a:t>Name, Department</a:t>
            </a:r>
          </a:p>
        </p:txBody>
      </p:sp>
      <p:sp>
        <p:nvSpPr>
          <p:cNvPr id="18" name="Text Placeholder 6">
            <a:extLst>
              <a:ext uri="{FF2B5EF4-FFF2-40B4-BE49-F238E27FC236}">
                <a16:creationId xmlns:a16="http://schemas.microsoft.com/office/drawing/2014/main" id="{D7363097-8A1E-F548-98B9-D9C329A48089}"/>
              </a:ext>
            </a:extLst>
          </p:cNvPr>
          <p:cNvSpPr>
            <a:spLocks noGrp="1"/>
          </p:cNvSpPr>
          <p:nvPr>
            <p:ph type="body" sz="quarter" idx="18" hasCustomPrompt="1"/>
          </p:nvPr>
        </p:nvSpPr>
        <p:spPr>
          <a:xfrm>
            <a:off x="2082291" y="6356350"/>
            <a:ext cx="10800" cy="365125"/>
          </a:xfrm>
          <a:prstGeom prst="rect">
            <a:avLst/>
          </a:prstGeom>
          <a:solidFill>
            <a:schemeClr val="bg2"/>
          </a:solidFill>
          <a:ln>
            <a:noFill/>
          </a:ln>
        </p:spPr>
        <p:txBody>
          <a:bodyPr/>
          <a:lstStyle>
            <a:lvl1pPr marL="0" indent="0">
              <a:buNone/>
              <a:defRPr/>
            </a:lvl1pPr>
          </a:lstStyle>
          <a:p>
            <a:pPr lvl="0"/>
            <a:r>
              <a:rPr lang="en-US" dirty="0"/>
              <a:t> </a:t>
            </a:r>
          </a:p>
        </p:txBody>
      </p:sp>
      <p:sp>
        <p:nvSpPr>
          <p:cNvPr id="16" name="Date Placeholder 2">
            <a:extLst>
              <a:ext uri="{FF2B5EF4-FFF2-40B4-BE49-F238E27FC236}">
                <a16:creationId xmlns:a16="http://schemas.microsoft.com/office/drawing/2014/main" id="{D7149951-3981-CB4B-98B8-B21C82EEE2E3}"/>
              </a:ext>
            </a:extLst>
          </p:cNvPr>
          <p:cNvSpPr>
            <a:spLocks noGrp="1"/>
          </p:cNvSpPr>
          <p:nvPr>
            <p:ph type="dt" sz="half" idx="10"/>
          </p:nvPr>
        </p:nvSpPr>
        <p:spPr>
          <a:xfrm>
            <a:off x="479375" y="6356350"/>
            <a:ext cx="1486993" cy="365125"/>
          </a:xfrm>
          <a:prstGeom prst="rect">
            <a:avLst/>
          </a:prstGeom>
        </p:spPr>
        <p:txBody>
          <a:bodyPr/>
          <a:lstStyle/>
          <a:p>
            <a:fld id="{285EAF73-EE3C-41B7-AE89-4A15C844158B}" type="datetime4">
              <a:rPr lang="en-GB" smtClean="0"/>
              <a:t>13 February 2025</a:t>
            </a:fld>
            <a:endParaRPr lang="en-GB"/>
          </a:p>
        </p:txBody>
      </p:sp>
      <p:sp>
        <p:nvSpPr>
          <p:cNvPr id="7" name="Content Placeholder 6"/>
          <p:cNvSpPr>
            <a:spLocks noGrp="1"/>
          </p:cNvSpPr>
          <p:nvPr>
            <p:ph sz="quarter" idx="13" hasCustomPrompt="1"/>
          </p:nvPr>
        </p:nvSpPr>
        <p:spPr>
          <a:xfrm>
            <a:off x="479376" y="2133603"/>
            <a:ext cx="11257699" cy="3746498"/>
          </a:xfrm>
          <a:prstGeom prst="rect">
            <a:avLst/>
          </a:prstGeom>
        </p:spPr>
        <p:txBody>
          <a:bodyPr/>
          <a:lstStyle>
            <a:lvl1pPr>
              <a:buClr>
                <a:schemeClr val="accent3"/>
              </a:buClr>
              <a:defRPr lang="en-GB" sz="2800" smtClean="0">
                <a:solidFill>
                  <a:schemeClr val="tx1"/>
                </a:solidFill>
                <a:effectLst/>
              </a:defRPr>
            </a:lvl1pPr>
            <a:lvl2pPr>
              <a:buClr>
                <a:schemeClr val="accent3"/>
              </a:buClr>
              <a:defRPr sz="2800">
                <a:solidFill>
                  <a:schemeClr val="tx1"/>
                </a:solidFill>
              </a:defRPr>
            </a:lvl2pPr>
            <a:lvl3pPr>
              <a:buClr>
                <a:schemeClr val="accent3"/>
              </a:buClr>
              <a:defRPr sz="2800">
                <a:solidFill>
                  <a:schemeClr val="tx1"/>
                </a:solidFill>
              </a:defRPr>
            </a:lvl3pPr>
          </a:lstStyle>
          <a:p>
            <a:pPr lvl="0"/>
            <a:r>
              <a:rPr lang="en-US" dirty="0"/>
              <a:t>Body text – Arial 28pt</a:t>
            </a:r>
          </a:p>
          <a:p>
            <a:pPr lvl="1"/>
            <a:r>
              <a:rPr lang="en-US" dirty="0"/>
              <a:t>Second text – Arial 28pt</a:t>
            </a:r>
          </a:p>
          <a:p>
            <a:pPr lvl="2"/>
            <a:r>
              <a:rPr lang="en-US" dirty="0"/>
              <a:t>Third text – Arial 28pt</a:t>
            </a:r>
          </a:p>
        </p:txBody>
      </p:sp>
      <p:sp>
        <p:nvSpPr>
          <p:cNvPr id="20" name="Text Placeholder 18">
            <a:extLst>
              <a:ext uri="{FF2B5EF4-FFF2-40B4-BE49-F238E27FC236}">
                <a16:creationId xmlns:a16="http://schemas.microsoft.com/office/drawing/2014/main" id="{6BE069C4-4455-B24A-B998-756F4026E83D}"/>
              </a:ext>
            </a:extLst>
          </p:cNvPr>
          <p:cNvSpPr>
            <a:spLocks noGrp="1"/>
          </p:cNvSpPr>
          <p:nvPr>
            <p:ph type="body" sz="quarter" idx="15" hasCustomPrompt="1"/>
          </p:nvPr>
        </p:nvSpPr>
        <p:spPr>
          <a:xfrm>
            <a:off x="479376" y="1484533"/>
            <a:ext cx="11257698" cy="627765"/>
          </a:xfrm>
          <a:prstGeom prst="rect">
            <a:avLst/>
          </a:prstGeom>
        </p:spPr>
        <p:txBody>
          <a:bodyPr>
            <a:noAutofit/>
          </a:bodyPr>
          <a:lstStyle>
            <a:lvl1pPr marL="0" indent="0">
              <a:buNone/>
              <a:defRPr sz="2800" b="1">
                <a:solidFill>
                  <a:schemeClr val="accent3"/>
                </a:solidFill>
              </a:defRPr>
            </a:lvl1pPr>
            <a:lvl2pPr>
              <a:defRPr sz="1400"/>
            </a:lvl2pPr>
            <a:lvl3pPr>
              <a:defRPr sz="1400"/>
            </a:lvl3pPr>
            <a:lvl4pPr>
              <a:defRPr sz="1400"/>
            </a:lvl4pPr>
            <a:lvl5pPr>
              <a:defRPr sz="1400"/>
            </a:lvl5pPr>
          </a:lstStyle>
          <a:p>
            <a:pPr lvl="0"/>
            <a:r>
              <a:rPr lang="en-US" dirty="0"/>
              <a:t>Subtitle</a:t>
            </a:r>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 uri="{C183D7F6-B498-43B3-948B-1728B52AA6E4}">
                  <adec:decorative xmlns:adec="http://schemas.microsoft.com/office/drawing/2017/decorative" val="1"/>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descr="University of Nottingham logo">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dirty="0"/>
              <a:t>Title and visual content – add slide title here</a:t>
            </a:r>
            <a:endParaRPr lang="en-GB" dirty="0"/>
          </a:p>
        </p:txBody>
      </p:sp>
    </p:spTree>
    <p:extLst>
      <p:ext uri="{BB962C8B-B14F-4D97-AF65-F5344CB8AC3E}">
        <p14:creationId xmlns:p14="http://schemas.microsoft.com/office/powerpoint/2010/main" val="852238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Icon Grid">
    <p:bg>
      <p:bgPr>
        <a:solidFill>
          <a:schemeClr val="accent5">
            <a:alpha val="5000"/>
          </a:schemeClr>
        </a:solidFill>
        <a:effectLst/>
      </p:bgPr>
    </p:bg>
    <p:spTree>
      <p:nvGrpSpPr>
        <p:cNvPr id="1" name=""/>
        <p:cNvGrpSpPr/>
        <p:nvPr/>
      </p:nvGrpSpPr>
      <p:grpSpPr>
        <a:xfrm>
          <a:off x="0" y="0"/>
          <a:ext cx="0" cy="0"/>
          <a:chOff x="0" y="0"/>
          <a:chExt cx="0" cy="0"/>
        </a:xfrm>
      </p:grpSpPr>
      <p:sp>
        <p:nvSpPr>
          <p:cNvPr id="104" name="Rectangle 103">
            <a:extLst>
              <a:ext uri="{FF2B5EF4-FFF2-40B4-BE49-F238E27FC236}">
                <a16:creationId xmlns:a16="http://schemas.microsoft.com/office/drawing/2014/main" id="{3665E85D-8861-794D-A0B5-7227A4A9BDEC}"/>
              </a:ext>
              <a:ext uri="{C183D7F6-B498-43B3-948B-1728B52AA6E4}">
                <adec:decorative xmlns:adec="http://schemas.microsoft.com/office/drawing/2017/decorative" val="1"/>
              </a:ext>
            </a:extLst>
          </p:cNvPr>
          <p:cNvSpPr/>
          <p:nvPr userDrawn="1"/>
        </p:nvSpPr>
        <p:spPr>
          <a:xfrm>
            <a:off x="12635555" y="-5461"/>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All items on these slides are editable. You can change the </a:t>
            </a:r>
            <a:r>
              <a:rPr lang="en-US" sz="1600" err="1">
                <a:solidFill>
                  <a:schemeClr val="tx2"/>
                </a:solidFill>
              </a:rPr>
              <a:t>colour</a:t>
            </a:r>
            <a:r>
              <a:rPr lang="en-US" sz="1600">
                <a:solidFill>
                  <a:schemeClr val="tx2"/>
                </a:solidFill>
              </a:rPr>
              <a:t>, outline and size easily as you do with other PowerPoint shapes.</a:t>
            </a:r>
          </a:p>
        </p:txBody>
      </p:sp>
      <p:sp>
        <p:nvSpPr>
          <p:cNvPr id="5" name="Slide Number Placeholder 4"/>
          <p:cNvSpPr>
            <a:spLocks noGrp="1"/>
          </p:cNvSpPr>
          <p:nvPr>
            <p:ph type="sldNum" sz="quarter" idx="12"/>
          </p:nvPr>
        </p:nvSpPr>
        <p:spPr>
          <a:xfrm>
            <a:off x="8828967" y="6356350"/>
            <a:ext cx="2908107" cy="365125"/>
          </a:xfrm>
        </p:spPr>
        <p:txBody>
          <a:bodyPr/>
          <a:lstStyle/>
          <a:p>
            <a:fld id="{CBBF530E-1875-46E6-901C-76683197A1B3}" type="slidenum">
              <a:rPr lang="en-GB" smtClean="0"/>
              <a:pPr/>
              <a:t>‹#›</a:t>
            </a:fld>
            <a:endParaRPr lang="en-GB"/>
          </a:p>
        </p:txBody>
      </p:sp>
      <p:sp>
        <p:nvSpPr>
          <p:cNvPr id="17" name="Footer Placeholder 3">
            <a:extLst>
              <a:ext uri="{FF2B5EF4-FFF2-40B4-BE49-F238E27FC236}">
                <a16:creationId xmlns:a16="http://schemas.microsoft.com/office/drawing/2014/main" id="{0EAA601D-72F3-BE4F-9229-FCBD9986E836}"/>
              </a:ext>
            </a:extLst>
          </p:cNvPr>
          <p:cNvSpPr>
            <a:spLocks noGrp="1"/>
          </p:cNvSpPr>
          <p:nvPr>
            <p:ph type="ftr" sz="quarter" idx="11"/>
          </p:nvPr>
        </p:nvSpPr>
        <p:spPr>
          <a:xfrm>
            <a:off x="2207644" y="6356350"/>
            <a:ext cx="3469252" cy="365125"/>
          </a:xfrm>
        </p:spPr>
        <p:txBody>
          <a:bodyPr/>
          <a:lstStyle>
            <a:lvl1pPr algn="l">
              <a:defRPr/>
            </a:lvl1pPr>
          </a:lstStyle>
          <a:p>
            <a:r>
              <a:rPr lang="en-GB"/>
              <a:t>Name, Department</a:t>
            </a:r>
          </a:p>
        </p:txBody>
      </p:sp>
      <p:sp>
        <p:nvSpPr>
          <p:cNvPr id="18" name="Text Placeholder 6">
            <a:extLst>
              <a:ext uri="{FF2B5EF4-FFF2-40B4-BE49-F238E27FC236}">
                <a16:creationId xmlns:a16="http://schemas.microsoft.com/office/drawing/2014/main" id="{D7363097-8A1E-F548-98B9-D9C329A48089}"/>
              </a:ext>
            </a:extLst>
          </p:cNvPr>
          <p:cNvSpPr>
            <a:spLocks noGrp="1"/>
          </p:cNvSpPr>
          <p:nvPr>
            <p:ph type="body" sz="quarter" idx="18" hasCustomPrompt="1"/>
          </p:nvPr>
        </p:nvSpPr>
        <p:spPr>
          <a:xfrm>
            <a:off x="2082291" y="6356350"/>
            <a:ext cx="10800" cy="365125"/>
          </a:xfrm>
          <a:prstGeom prst="rect">
            <a:avLst/>
          </a:prstGeom>
          <a:solidFill>
            <a:schemeClr val="bg2"/>
          </a:solidFill>
          <a:ln>
            <a:noFill/>
          </a:ln>
        </p:spPr>
        <p:txBody>
          <a:bodyPr/>
          <a:lstStyle>
            <a:lvl1pPr marL="0" indent="0">
              <a:buNone/>
              <a:defRPr/>
            </a:lvl1pPr>
          </a:lstStyle>
          <a:p>
            <a:pPr lvl="0"/>
            <a:r>
              <a:rPr lang="en-US" dirty="0"/>
              <a:t> </a:t>
            </a:r>
          </a:p>
        </p:txBody>
      </p:sp>
      <p:sp>
        <p:nvSpPr>
          <p:cNvPr id="16" name="Date Placeholder 2">
            <a:extLst>
              <a:ext uri="{FF2B5EF4-FFF2-40B4-BE49-F238E27FC236}">
                <a16:creationId xmlns:a16="http://schemas.microsoft.com/office/drawing/2014/main" id="{D7149951-3981-CB4B-98B8-B21C82EEE2E3}"/>
              </a:ext>
            </a:extLst>
          </p:cNvPr>
          <p:cNvSpPr>
            <a:spLocks noGrp="1"/>
          </p:cNvSpPr>
          <p:nvPr>
            <p:ph type="dt" sz="half" idx="10"/>
          </p:nvPr>
        </p:nvSpPr>
        <p:spPr>
          <a:xfrm>
            <a:off x="479375" y="6356350"/>
            <a:ext cx="1486993" cy="365125"/>
          </a:xfrm>
          <a:prstGeom prst="rect">
            <a:avLst/>
          </a:prstGeom>
        </p:spPr>
        <p:txBody>
          <a:bodyPr/>
          <a:lstStyle/>
          <a:p>
            <a:fld id="{285EAF73-EE3C-41B7-AE89-4A15C844158B}" type="datetime4">
              <a:rPr lang="en-GB" smtClean="0"/>
              <a:t>13 February 2025</a:t>
            </a:fld>
            <a:endParaRPr lang="en-GB"/>
          </a:p>
        </p:txBody>
      </p:sp>
      <p:sp>
        <p:nvSpPr>
          <p:cNvPr id="60" name="Rectangle 59">
            <a:extLst>
              <a:ext uri="{FF2B5EF4-FFF2-40B4-BE49-F238E27FC236}">
                <a16:creationId xmlns:a16="http://schemas.microsoft.com/office/drawing/2014/main" id="{4C76EA1E-DDD4-3C48-962B-715F6034D482}"/>
              </a:ext>
              <a:ext uri="{C183D7F6-B498-43B3-948B-1728B52AA6E4}">
                <adec:decorative xmlns:adec="http://schemas.microsoft.com/office/drawing/2017/decorative" val="1"/>
              </a:ext>
            </a:extLst>
          </p:cNvPr>
          <p:cNvSpPr/>
          <p:nvPr userDrawn="1"/>
        </p:nvSpPr>
        <p:spPr>
          <a:xfrm>
            <a:off x="479376" y="2112298"/>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a:extLst>
              <a:ext uri="{FF2B5EF4-FFF2-40B4-BE49-F238E27FC236}">
                <a16:creationId xmlns:a16="http://schemas.microsoft.com/office/drawing/2014/main" id="{7EFAD833-6EA6-CF4E-A26E-B6FDE789CD8B}"/>
              </a:ext>
              <a:ext uri="{C183D7F6-B498-43B3-948B-1728B52AA6E4}">
                <adec:decorative xmlns:adec="http://schemas.microsoft.com/office/drawing/2017/decorative" val="1"/>
              </a:ext>
            </a:extLst>
          </p:cNvPr>
          <p:cNvSpPr/>
          <p:nvPr userDrawn="1"/>
        </p:nvSpPr>
        <p:spPr>
          <a:xfrm>
            <a:off x="1495424" y="2112298"/>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61">
            <a:extLst>
              <a:ext uri="{FF2B5EF4-FFF2-40B4-BE49-F238E27FC236}">
                <a16:creationId xmlns:a16="http://schemas.microsoft.com/office/drawing/2014/main" id="{B9D51130-6DBC-B947-B5BA-B65F7AAB5E83}"/>
              </a:ext>
              <a:ext uri="{C183D7F6-B498-43B3-948B-1728B52AA6E4}">
                <adec:decorative xmlns:adec="http://schemas.microsoft.com/office/drawing/2017/decorative" val="1"/>
              </a:ext>
            </a:extLst>
          </p:cNvPr>
          <p:cNvSpPr/>
          <p:nvPr userDrawn="1"/>
        </p:nvSpPr>
        <p:spPr>
          <a:xfrm>
            <a:off x="2511472" y="2112298"/>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62">
            <a:extLst>
              <a:ext uri="{FF2B5EF4-FFF2-40B4-BE49-F238E27FC236}">
                <a16:creationId xmlns:a16="http://schemas.microsoft.com/office/drawing/2014/main" id="{649BC211-0BDE-F247-BCA6-AFE6CBE484EE}"/>
              </a:ext>
              <a:ext uri="{C183D7F6-B498-43B3-948B-1728B52AA6E4}">
                <adec:decorative xmlns:adec="http://schemas.microsoft.com/office/drawing/2017/decorative" val="1"/>
              </a:ext>
            </a:extLst>
          </p:cNvPr>
          <p:cNvSpPr/>
          <p:nvPr userDrawn="1"/>
        </p:nvSpPr>
        <p:spPr>
          <a:xfrm>
            <a:off x="3527520" y="2112298"/>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63">
            <a:extLst>
              <a:ext uri="{FF2B5EF4-FFF2-40B4-BE49-F238E27FC236}">
                <a16:creationId xmlns:a16="http://schemas.microsoft.com/office/drawing/2014/main" id="{52608658-76A6-4649-8FAC-7587274B2DF9}"/>
              </a:ext>
              <a:ext uri="{C183D7F6-B498-43B3-948B-1728B52AA6E4}">
                <adec:decorative xmlns:adec="http://schemas.microsoft.com/office/drawing/2017/decorative" val="1"/>
              </a:ext>
            </a:extLst>
          </p:cNvPr>
          <p:cNvSpPr/>
          <p:nvPr userDrawn="1"/>
        </p:nvSpPr>
        <p:spPr>
          <a:xfrm>
            <a:off x="4543568" y="2112298"/>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64">
            <a:extLst>
              <a:ext uri="{FF2B5EF4-FFF2-40B4-BE49-F238E27FC236}">
                <a16:creationId xmlns:a16="http://schemas.microsoft.com/office/drawing/2014/main" id="{07CD998D-A504-2046-9915-EC22DA08B192}"/>
              </a:ext>
              <a:ext uri="{C183D7F6-B498-43B3-948B-1728B52AA6E4}">
                <adec:decorative xmlns:adec="http://schemas.microsoft.com/office/drawing/2017/decorative" val="1"/>
              </a:ext>
            </a:extLst>
          </p:cNvPr>
          <p:cNvSpPr/>
          <p:nvPr userDrawn="1"/>
        </p:nvSpPr>
        <p:spPr>
          <a:xfrm>
            <a:off x="5559616" y="2112298"/>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65">
            <a:extLst>
              <a:ext uri="{FF2B5EF4-FFF2-40B4-BE49-F238E27FC236}">
                <a16:creationId xmlns:a16="http://schemas.microsoft.com/office/drawing/2014/main" id="{1BA829B4-C56F-B347-BFDB-414400402ADF}"/>
              </a:ext>
              <a:ext uri="{C183D7F6-B498-43B3-948B-1728B52AA6E4}">
                <adec:decorative xmlns:adec="http://schemas.microsoft.com/office/drawing/2017/decorative" val="1"/>
              </a:ext>
            </a:extLst>
          </p:cNvPr>
          <p:cNvSpPr/>
          <p:nvPr userDrawn="1"/>
        </p:nvSpPr>
        <p:spPr>
          <a:xfrm>
            <a:off x="6575664" y="2112298"/>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a:extLst>
              <a:ext uri="{FF2B5EF4-FFF2-40B4-BE49-F238E27FC236}">
                <a16:creationId xmlns:a16="http://schemas.microsoft.com/office/drawing/2014/main" id="{BDC6FE5D-AA56-FE47-B996-1170E8CED2BE}"/>
              </a:ext>
              <a:ext uri="{C183D7F6-B498-43B3-948B-1728B52AA6E4}">
                <adec:decorative xmlns:adec="http://schemas.microsoft.com/office/drawing/2017/decorative" val="1"/>
              </a:ext>
            </a:extLst>
          </p:cNvPr>
          <p:cNvSpPr/>
          <p:nvPr userDrawn="1"/>
        </p:nvSpPr>
        <p:spPr>
          <a:xfrm>
            <a:off x="7591712" y="2112298"/>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Rectangle 67">
            <a:extLst>
              <a:ext uri="{FF2B5EF4-FFF2-40B4-BE49-F238E27FC236}">
                <a16:creationId xmlns:a16="http://schemas.microsoft.com/office/drawing/2014/main" id="{FE6118C8-C196-874E-AD11-AFD75EFC5DB1}"/>
              </a:ext>
              <a:ext uri="{C183D7F6-B498-43B3-948B-1728B52AA6E4}">
                <adec:decorative xmlns:adec="http://schemas.microsoft.com/office/drawing/2017/decorative" val="1"/>
              </a:ext>
            </a:extLst>
          </p:cNvPr>
          <p:cNvSpPr/>
          <p:nvPr userDrawn="1"/>
        </p:nvSpPr>
        <p:spPr>
          <a:xfrm>
            <a:off x="8607760" y="2112298"/>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Rectangle 68">
            <a:extLst>
              <a:ext uri="{FF2B5EF4-FFF2-40B4-BE49-F238E27FC236}">
                <a16:creationId xmlns:a16="http://schemas.microsoft.com/office/drawing/2014/main" id="{4818FB46-1242-314A-AA24-56DEFFE7F884}"/>
              </a:ext>
              <a:ext uri="{C183D7F6-B498-43B3-948B-1728B52AA6E4}">
                <adec:decorative xmlns:adec="http://schemas.microsoft.com/office/drawing/2017/decorative" val="1"/>
              </a:ext>
            </a:extLst>
          </p:cNvPr>
          <p:cNvSpPr/>
          <p:nvPr userDrawn="1"/>
        </p:nvSpPr>
        <p:spPr>
          <a:xfrm>
            <a:off x="9623808" y="2112298"/>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a:extLst>
              <a:ext uri="{FF2B5EF4-FFF2-40B4-BE49-F238E27FC236}">
                <a16:creationId xmlns:a16="http://schemas.microsoft.com/office/drawing/2014/main" id="{BDB9B69D-3C0B-2647-95F9-0A10DF633026}"/>
              </a:ext>
              <a:ext uri="{C183D7F6-B498-43B3-948B-1728B52AA6E4}">
                <adec:decorative xmlns:adec="http://schemas.microsoft.com/office/drawing/2017/decorative" val="1"/>
              </a:ext>
            </a:extLst>
          </p:cNvPr>
          <p:cNvSpPr/>
          <p:nvPr userDrawn="1"/>
        </p:nvSpPr>
        <p:spPr>
          <a:xfrm>
            <a:off x="10639856" y="2112298"/>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a:extLst>
              <a:ext uri="{FF2B5EF4-FFF2-40B4-BE49-F238E27FC236}">
                <a16:creationId xmlns:a16="http://schemas.microsoft.com/office/drawing/2014/main" id="{7F523F24-CB29-4C41-AA9D-97A31EB1E255}"/>
              </a:ext>
              <a:ext uri="{C183D7F6-B498-43B3-948B-1728B52AA6E4}">
                <adec:decorative xmlns:adec="http://schemas.microsoft.com/office/drawing/2017/decorative" val="1"/>
              </a:ext>
            </a:extLst>
          </p:cNvPr>
          <p:cNvSpPr/>
          <p:nvPr userDrawn="1"/>
        </p:nvSpPr>
        <p:spPr>
          <a:xfrm>
            <a:off x="479376" y="3112962"/>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71">
            <a:extLst>
              <a:ext uri="{FF2B5EF4-FFF2-40B4-BE49-F238E27FC236}">
                <a16:creationId xmlns:a16="http://schemas.microsoft.com/office/drawing/2014/main" id="{9C448243-5866-954D-BA91-678DECE88B0A}"/>
              </a:ext>
              <a:ext uri="{C183D7F6-B498-43B3-948B-1728B52AA6E4}">
                <adec:decorative xmlns:adec="http://schemas.microsoft.com/office/drawing/2017/decorative" val="1"/>
              </a:ext>
            </a:extLst>
          </p:cNvPr>
          <p:cNvSpPr/>
          <p:nvPr userDrawn="1"/>
        </p:nvSpPr>
        <p:spPr>
          <a:xfrm>
            <a:off x="1495424" y="3112962"/>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C686F0C8-D62F-8249-80D5-912801A3F4B3}"/>
              </a:ext>
              <a:ext uri="{C183D7F6-B498-43B3-948B-1728B52AA6E4}">
                <adec:decorative xmlns:adec="http://schemas.microsoft.com/office/drawing/2017/decorative" val="1"/>
              </a:ext>
            </a:extLst>
          </p:cNvPr>
          <p:cNvSpPr/>
          <p:nvPr userDrawn="1"/>
        </p:nvSpPr>
        <p:spPr>
          <a:xfrm>
            <a:off x="2511472" y="3112962"/>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ectangle 73">
            <a:extLst>
              <a:ext uri="{FF2B5EF4-FFF2-40B4-BE49-F238E27FC236}">
                <a16:creationId xmlns:a16="http://schemas.microsoft.com/office/drawing/2014/main" id="{7B52E35A-D5C2-3A4E-978C-E493D92D6A24}"/>
              </a:ext>
              <a:ext uri="{C183D7F6-B498-43B3-948B-1728B52AA6E4}">
                <adec:decorative xmlns:adec="http://schemas.microsoft.com/office/drawing/2017/decorative" val="1"/>
              </a:ext>
            </a:extLst>
          </p:cNvPr>
          <p:cNvSpPr/>
          <p:nvPr userDrawn="1"/>
        </p:nvSpPr>
        <p:spPr>
          <a:xfrm>
            <a:off x="3527520" y="3112962"/>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a:extLst>
              <a:ext uri="{FF2B5EF4-FFF2-40B4-BE49-F238E27FC236}">
                <a16:creationId xmlns:a16="http://schemas.microsoft.com/office/drawing/2014/main" id="{4596DCCD-13ED-F640-8F62-02E7AA83E40D}"/>
              </a:ext>
              <a:ext uri="{C183D7F6-B498-43B3-948B-1728B52AA6E4}">
                <adec:decorative xmlns:adec="http://schemas.microsoft.com/office/drawing/2017/decorative" val="1"/>
              </a:ext>
            </a:extLst>
          </p:cNvPr>
          <p:cNvSpPr/>
          <p:nvPr userDrawn="1"/>
        </p:nvSpPr>
        <p:spPr>
          <a:xfrm>
            <a:off x="4543568" y="3112962"/>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a:extLst>
              <a:ext uri="{FF2B5EF4-FFF2-40B4-BE49-F238E27FC236}">
                <a16:creationId xmlns:a16="http://schemas.microsoft.com/office/drawing/2014/main" id="{B588D2C8-948B-C34F-8DB9-C63AF94FCC35}"/>
              </a:ext>
              <a:ext uri="{C183D7F6-B498-43B3-948B-1728B52AA6E4}">
                <adec:decorative xmlns:adec="http://schemas.microsoft.com/office/drawing/2017/decorative" val="1"/>
              </a:ext>
            </a:extLst>
          </p:cNvPr>
          <p:cNvSpPr/>
          <p:nvPr userDrawn="1"/>
        </p:nvSpPr>
        <p:spPr>
          <a:xfrm>
            <a:off x="5559616" y="3112962"/>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209BBB31-E9CF-B349-B152-D698680DF4DF}"/>
              </a:ext>
              <a:ext uri="{C183D7F6-B498-43B3-948B-1728B52AA6E4}">
                <adec:decorative xmlns:adec="http://schemas.microsoft.com/office/drawing/2017/decorative" val="1"/>
              </a:ext>
            </a:extLst>
          </p:cNvPr>
          <p:cNvSpPr/>
          <p:nvPr userDrawn="1"/>
        </p:nvSpPr>
        <p:spPr>
          <a:xfrm>
            <a:off x="6575664" y="3112962"/>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Rectangle 77">
            <a:extLst>
              <a:ext uri="{FF2B5EF4-FFF2-40B4-BE49-F238E27FC236}">
                <a16:creationId xmlns:a16="http://schemas.microsoft.com/office/drawing/2014/main" id="{43D54F1B-2D5C-484A-8D1E-09241BBD8BF3}"/>
              </a:ext>
              <a:ext uri="{C183D7F6-B498-43B3-948B-1728B52AA6E4}">
                <adec:decorative xmlns:adec="http://schemas.microsoft.com/office/drawing/2017/decorative" val="1"/>
              </a:ext>
            </a:extLst>
          </p:cNvPr>
          <p:cNvSpPr/>
          <p:nvPr userDrawn="1"/>
        </p:nvSpPr>
        <p:spPr>
          <a:xfrm>
            <a:off x="7591712" y="3112962"/>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a:extLst>
              <a:ext uri="{FF2B5EF4-FFF2-40B4-BE49-F238E27FC236}">
                <a16:creationId xmlns:a16="http://schemas.microsoft.com/office/drawing/2014/main" id="{6EC7455F-8851-2E43-8B67-4A3649CEC8D7}"/>
              </a:ext>
              <a:ext uri="{C183D7F6-B498-43B3-948B-1728B52AA6E4}">
                <adec:decorative xmlns:adec="http://schemas.microsoft.com/office/drawing/2017/decorative" val="1"/>
              </a:ext>
            </a:extLst>
          </p:cNvPr>
          <p:cNvSpPr/>
          <p:nvPr userDrawn="1"/>
        </p:nvSpPr>
        <p:spPr>
          <a:xfrm>
            <a:off x="8607760" y="3112962"/>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a:extLst>
              <a:ext uri="{FF2B5EF4-FFF2-40B4-BE49-F238E27FC236}">
                <a16:creationId xmlns:a16="http://schemas.microsoft.com/office/drawing/2014/main" id="{ABABBA1C-E822-E940-9148-A5487BDD8AEA}"/>
              </a:ext>
              <a:ext uri="{C183D7F6-B498-43B3-948B-1728B52AA6E4}">
                <adec:decorative xmlns:adec="http://schemas.microsoft.com/office/drawing/2017/decorative" val="1"/>
              </a:ext>
            </a:extLst>
          </p:cNvPr>
          <p:cNvSpPr/>
          <p:nvPr userDrawn="1"/>
        </p:nvSpPr>
        <p:spPr>
          <a:xfrm>
            <a:off x="9623808" y="3112962"/>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a:extLst>
              <a:ext uri="{FF2B5EF4-FFF2-40B4-BE49-F238E27FC236}">
                <a16:creationId xmlns:a16="http://schemas.microsoft.com/office/drawing/2014/main" id="{2908A034-F2FC-E641-9D92-8CFE594C1639}"/>
              </a:ext>
              <a:ext uri="{C183D7F6-B498-43B3-948B-1728B52AA6E4}">
                <adec:decorative xmlns:adec="http://schemas.microsoft.com/office/drawing/2017/decorative" val="1"/>
              </a:ext>
            </a:extLst>
          </p:cNvPr>
          <p:cNvSpPr/>
          <p:nvPr userDrawn="1"/>
        </p:nvSpPr>
        <p:spPr>
          <a:xfrm>
            <a:off x="10639856" y="3112962"/>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a:extLst>
              <a:ext uri="{FF2B5EF4-FFF2-40B4-BE49-F238E27FC236}">
                <a16:creationId xmlns:a16="http://schemas.microsoft.com/office/drawing/2014/main" id="{AC56D07C-2B40-1346-8517-D086B1FFF5F0}"/>
              </a:ext>
              <a:ext uri="{C183D7F6-B498-43B3-948B-1728B52AA6E4}">
                <adec:decorative xmlns:adec="http://schemas.microsoft.com/office/drawing/2017/decorative" val="1"/>
              </a:ext>
            </a:extLst>
          </p:cNvPr>
          <p:cNvSpPr/>
          <p:nvPr userDrawn="1"/>
        </p:nvSpPr>
        <p:spPr>
          <a:xfrm>
            <a:off x="479376" y="4122253"/>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a:extLst>
              <a:ext uri="{FF2B5EF4-FFF2-40B4-BE49-F238E27FC236}">
                <a16:creationId xmlns:a16="http://schemas.microsoft.com/office/drawing/2014/main" id="{2FABD5C5-0264-2F49-8C19-F2C627B54D83}"/>
              </a:ext>
              <a:ext uri="{C183D7F6-B498-43B3-948B-1728B52AA6E4}">
                <adec:decorative xmlns:adec="http://schemas.microsoft.com/office/drawing/2017/decorative" val="1"/>
              </a:ext>
            </a:extLst>
          </p:cNvPr>
          <p:cNvSpPr/>
          <p:nvPr userDrawn="1"/>
        </p:nvSpPr>
        <p:spPr>
          <a:xfrm>
            <a:off x="1495424" y="4122253"/>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Rectangle 83">
            <a:extLst>
              <a:ext uri="{FF2B5EF4-FFF2-40B4-BE49-F238E27FC236}">
                <a16:creationId xmlns:a16="http://schemas.microsoft.com/office/drawing/2014/main" id="{EE2DCE88-820C-0347-87F1-2F20466148AA}"/>
              </a:ext>
              <a:ext uri="{C183D7F6-B498-43B3-948B-1728B52AA6E4}">
                <adec:decorative xmlns:adec="http://schemas.microsoft.com/office/drawing/2017/decorative" val="1"/>
              </a:ext>
            </a:extLst>
          </p:cNvPr>
          <p:cNvSpPr/>
          <p:nvPr userDrawn="1"/>
        </p:nvSpPr>
        <p:spPr>
          <a:xfrm>
            <a:off x="2511472" y="4122253"/>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a:extLst>
              <a:ext uri="{FF2B5EF4-FFF2-40B4-BE49-F238E27FC236}">
                <a16:creationId xmlns:a16="http://schemas.microsoft.com/office/drawing/2014/main" id="{D0D35FA6-7BEF-234E-9F42-2311FD2F4AA2}"/>
              </a:ext>
              <a:ext uri="{C183D7F6-B498-43B3-948B-1728B52AA6E4}">
                <adec:decorative xmlns:adec="http://schemas.microsoft.com/office/drawing/2017/decorative" val="1"/>
              </a:ext>
            </a:extLst>
          </p:cNvPr>
          <p:cNvSpPr/>
          <p:nvPr userDrawn="1"/>
        </p:nvSpPr>
        <p:spPr>
          <a:xfrm>
            <a:off x="3527520" y="4122253"/>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a:extLst>
              <a:ext uri="{FF2B5EF4-FFF2-40B4-BE49-F238E27FC236}">
                <a16:creationId xmlns:a16="http://schemas.microsoft.com/office/drawing/2014/main" id="{AABFF75B-7609-8448-B68E-E5C15C923097}"/>
              </a:ext>
              <a:ext uri="{C183D7F6-B498-43B3-948B-1728B52AA6E4}">
                <adec:decorative xmlns:adec="http://schemas.microsoft.com/office/drawing/2017/decorative" val="1"/>
              </a:ext>
            </a:extLst>
          </p:cNvPr>
          <p:cNvSpPr/>
          <p:nvPr userDrawn="1"/>
        </p:nvSpPr>
        <p:spPr>
          <a:xfrm>
            <a:off x="4543568" y="4122253"/>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Rectangle 86">
            <a:extLst>
              <a:ext uri="{FF2B5EF4-FFF2-40B4-BE49-F238E27FC236}">
                <a16:creationId xmlns:a16="http://schemas.microsoft.com/office/drawing/2014/main" id="{0A96E601-59F3-0F46-A3D6-6C77B2A5D315}"/>
              </a:ext>
              <a:ext uri="{C183D7F6-B498-43B3-948B-1728B52AA6E4}">
                <adec:decorative xmlns:adec="http://schemas.microsoft.com/office/drawing/2017/decorative" val="1"/>
              </a:ext>
            </a:extLst>
          </p:cNvPr>
          <p:cNvSpPr/>
          <p:nvPr userDrawn="1"/>
        </p:nvSpPr>
        <p:spPr>
          <a:xfrm>
            <a:off x="5559616" y="4122253"/>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87">
            <a:extLst>
              <a:ext uri="{FF2B5EF4-FFF2-40B4-BE49-F238E27FC236}">
                <a16:creationId xmlns:a16="http://schemas.microsoft.com/office/drawing/2014/main" id="{7D65771C-6846-2743-997B-88678013BC34}"/>
              </a:ext>
              <a:ext uri="{C183D7F6-B498-43B3-948B-1728B52AA6E4}">
                <adec:decorative xmlns:adec="http://schemas.microsoft.com/office/drawing/2017/decorative" val="1"/>
              </a:ext>
            </a:extLst>
          </p:cNvPr>
          <p:cNvSpPr/>
          <p:nvPr userDrawn="1"/>
        </p:nvSpPr>
        <p:spPr>
          <a:xfrm>
            <a:off x="6575664" y="4122253"/>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88">
            <a:extLst>
              <a:ext uri="{FF2B5EF4-FFF2-40B4-BE49-F238E27FC236}">
                <a16:creationId xmlns:a16="http://schemas.microsoft.com/office/drawing/2014/main" id="{BCC5F643-98D6-B84E-872E-A198ADAC580A}"/>
              </a:ext>
              <a:ext uri="{C183D7F6-B498-43B3-948B-1728B52AA6E4}">
                <adec:decorative xmlns:adec="http://schemas.microsoft.com/office/drawing/2017/decorative" val="1"/>
              </a:ext>
            </a:extLst>
          </p:cNvPr>
          <p:cNvSpPr/>
          <p:nvPr userDrawn="1"/>
        </p:nvSpPr>
        <p:spPr>
          <a:xfrm>
            <a:off x="7591712" y="4122253"/>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Rectangle 89">
            <a:extLst>
              <a:ext uri="{FF2B5EF4-FFF2-40B4-BE49-F238E27FC236}">
                <a16:creationId xmlns:a16="http://schemas.microsoft.com/office/drawing/2014/main" id="{2B93A778-C3EE-A84B-B356-B8459C22E9AD}"/>
              </a:ext>
              <a:ext uri="{C183D7F6-B498-43B3-948B-1728B52AA6E4}">
                <adec:decorative xmlns:adec="http://schemas.microsoft.com/office/drawing/2017/decorative" val="1"/>
              </a:ext>
            </a:extLst>
          </p:cNvPr>
          <p:cNvSpPr/>
          <p:nvPr userDrawn="1"/>
        </p:nvSpPr>
        <p:spPr>
          <a:xfrm>
            <a:off x="8607760" y="4122253"/>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Rectangle 90">
            <a:extLst>
              <a:ext uri="{FF2B5EF4-FFF2-40B4-BE49-F238E27FC236}">
                <a16:creationId xmlns:a16="http://schemas.microsoft.com/office/drawing/2014/main" id="{0C0788B4-C3F0-9047-80BA-AB87DC1E320B}"/>
              </a:ext>
              <a:ext uri="{C183D7F6-B498-43B3-948B-1728B52AA6E4}">
                <adec:decorative xmlns:adec="http://schemas.microsoft.com/office/drawing/2017/decorative" val="1"/>
              </a:ext>
            </a:extLst>
          </p:cNvPr>
          <p:cNvSpPr/>
          <p:nvPr userDrawn="1"/>
        </p:nvSpPr>
        <p:spPr>
          <a:xfrm>
            <a:off x="9623808" y="4122253"/>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Rectangle 91">
            <a:extLst>
              <a:ext uri="{FF2B5EF4-FFF2-40B4-BE49-F238E27FC236}">
                <a16:creationId xmlns:a16="http://schemas.microsoft.com/office/drawing/2014/main" id="{44ADC236-12A6-F643-8463-1FD369222EBD}"/>
              </a:ext>
              <a:ext uri="{C183D7F6-B498-43B3-948B-1728B52AA6E4}">
                <adec:decorative xmlns:adec="http://schemas.microsoft.com/office/drawing/2017/decorative" val="1"/>
              </a:ext>
            </a:extLst>
          </p:cNvPr>
          <p:cNvSpPr/>
          <p:nvPr userDrawn="1"/>
        </p:nvSpPr>
        <p:spPr>
          <a:xfrm>
            <a:off x="10639856" y="4122253"/>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Rectangle 92">
            <a:extLst>
              <a:ext uri="{FF2B5EF4-FFF2-40B4-BE49-F238E27FC236}">
                <a16:creationId xmlns:a16="http://schemas.microsoft.com/office/drawing/2014/main" id="{2EA95CDD-4ACA-6E45-9E03-DED57B7A17B1}"/>
              </a:ext>
              <a:ext uri="{C183D7F6-B498-43B3-948B-1728B52AA6E4}">
                <adec:decorative xmlns:adec="http://schemas.microsoft.com/office/drawing/2017/decorative" val="1"/>
              </a:ext>
            </a:extLst>
          </p:cNvPr>
          <p:cNvSpPr/>
          <p:nvPr userDrawn="1"/>
        </p:nvSpPr>
        <p:spPr>
          <a:xfrm>
            <a:off x="479376" y="5115784"/>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Rectangle 93">
            <a:extLst>
              <a:ext uri="{FF2B5EF4-FFF2-40B4-BE49-F238E27FC236}">
                <a16:creationId xmlns:a16="http://schemas.microsoft.com/office/drawing/2014/main" id="{A076A291-1120-D841-A17C-4744BD31119E}"/>
              </a:ext>
              <a:ext uri="{C183D7F6-B498-43B3-948B-1728B52AA6E4}">
                <adec:decorative xmlns:adec="http://schemas.microsoft.com/office/drawing/2017/decorative" val="1"/>
              </a:ext>
            </a:extLst>
          </p:cNvPr>
          <p:cNvSpPr/>
          <p:nvPr userDrawn="1"/>
        </p:nvSpPr>
        <p:spPr>
          <a:xfrm>
            <a:off x="1495424" y="5115784"/>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Rectangle 94">
            <a:extLst>
              <a:ext uri="{FF2B5EF4-FFF2-40B4-BE49-F238E27FC236}">
                <a16:creationId xmlns:a16="http://schemas.microsoft.com/office/drawing/2014/main" id="{92D9F7EB-EB5B-5849-8960-87554EFE96A2}"/>
              </a:ext>
              <a:ext uri="{C183D7F6-B498-43B3-948B-1728B52AA6E4}">
                <adec:decorative xmlns:adec="http://schemas.microsoft.com/office/drawing/2017/decorative" val="1"/>
              </a:ext>
            </a:extLst>
          </p:cNvPr>
          <p:cNvSpPr/>
          <p:nvPr userDrawn="1"/>
        </p:nvSpPr>
        <p:spPr>
          <a:xfrm>
            <a:off x="2511472" y="5115784"/>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Rectangle 95">
            <a:extLst>
              <a:ext uri="{FF2B5EF4-FFF2-40B4-BE49-F238E27FC236}">
                <a16:creationId xmlns:a16="http://schemas.microsoft.com/office/drawing/2014/main" id="{DCE8B47E-F0B9-2F48-81E2-0CFF01F4019C}"/>
              </a:ext>
              <a:ext uri="{C183D7F6-B498-43B3-948B-1728B52AA6E4}">
                <adec:decorative xmlns:adec="http://schemas.microsoft.com/office/drawing/2017/decorative" val="1"/>
              </a:ext>
            </a:extLst>
          </p:cNvPr>
          <p:cNvSpPr/>
          <p:nvPr userDrawn="1"/>
        </p:nvSpPr>
        <p:spPr>
          <a:xfrm>
            <a:off x="3527520" y="5115784"/>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Rectangle 96">
            <a:extLst>
              <a:ext uri="{FF2B5EF4-FFF2-40B4-BE49-F238E27FC236}">
                <a16:creationId xmlns:a16="http://schemas.microsoft.com/office/drawing/2014/main" id="{6A52769C-586D-0547-8B43-FDA5D125AC4A}"/>
              </a:ext>
              <a:ext uri="{C183D7F6-B498-43B3-948B-1728B52AA6E4}">
                <adec:decorative xmlns:adec="http://schemas.microsoft.com/office/drawing/2017/decorative" val="1"/>
              </a:ext>
            </a:extLst>
          </p:cNvPr>
          <p:cNvSpPr/>
          <p:nvPr userDrawn="1"/>
        </p:nvSpPr>
        <p:spPr>
          <a:xfrm>
            <a:off x="4543568" y="5115784"/>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Rectangle 97">
            <a:extLst>
              <a:ext uri="{FF2B5EF4-FFF2-40B4-BE49-F238E27FC236}">
                <a16:creationId xmlns:a16="http://schemas.microsoft.com/office/drawing/2014/main" id="{14832484-9AF3-3040-B362-12AFCE82E568}"/>
              </a:ext>
              <a:ext uri="{C183D7F6-B498-43B3-948B-1728B52AA6E4}">
                <adec:decorative xmlns:adec="http://schemas.microsoft.com/office/drawing/2017/decorative" val="1"/>
              </a:ext>
            </a:extLst>
          </p:cNvPr>
          <p:cNvSpPr/>
          <p:nvPr userDrawn="1"/>
        </p:nvSpPr>
        <p:spPr>
          <a:xfrm>
            <a:off x="5559616" y="5115784"/>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Rectangle 98">
            <a:extLst>
              <a:ext uri="{FF2B5EF4-FFF2-40B4-BE49-F238E27FC236}">
                <a16:creationId xmlns:a16="http://schemas.microsoft.com/office/drawing/2014/main" id="{C9B343D7-5277-2544-8430-448DEC700E1E}"/>
              </a:ext>
              <a:ext uri="{C183D7F6-B498-43B3-948B-1728B52AA6E4}">
                <adec:decorative xmlns:adec="http://schemas.microsoft.com/office/drawing/2017/decorative" val="1"/>
              </a:ext>
            </a:extLst>
          </p:cNvPr>
          <p:cNvSpPr/>
          <p:nvPr userDrawn="1"/>
        </p:nvSpPr>
        <p:spPr>
          <a:xfrm>
            <a:off x="6575664" y="5115784"/>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Rectangle 99">
            <a:extLst>
              <a:ext uri="{FF2B5EF4-FFF2-40B4-BE49-F238E27FC236}">
                <a16:creationId xmlns:a16="http://schemas.microsoft.com/office/drawing/2014/main" id="{882C02EB-B68E-9044-994A-65588C5F126D}"/>
              </a:ext>
              <a:ext uri="{C183D7F6-B498-43B3-948B-1728B52AA6E4}">
                <adec:decorative xmlns:adec="http://schemas.microsoft.com/office/drawing/2017/decorative" val="1"/>
              </a:ext>
            </a:extLst>
          </p:cNvPr>
          <p:cNvSpPr/>
          <p:nvPr userDrawn="1"/>
        </p:nvSpPr>
        <p:spPr>
          <a:xfrm>
            <a:off x="7591712" y="5115784"/>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a:extLst>
              <a:ext uri="{FF2B5EF4-FFF2-40B4-BE49-F238E27FC236}">
                <a16:creationId xmlns:a16="http://schemas.microsoft.com/office/drawing/2014/main" id="{22BE44DB-D273-AB46-89D2-7C2B30912659}"/>
              </a:ext>
              <a:ext uri="{C183D7F6-B498-43B3-948B-1728B52AA6E4}">
                <adec:decorative xmlns:adec="http://schemas.microsoft.com/office/drawing/2017/decorative" val="1"/>
              </a:ext>
            </a:extLst>
          </p:cNvPr>
          <p:cNvSpPr/>
          <p:nvPr userDrawn="1"/>
        </p:nvSpPr>
        <p:spPr>
          <a:xfrm>
            <a:off x="8607760" y="5115784"/>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a:extLst>
              <a:ext uri="{FF2B5EF4-FFF2-40B4-BE49-F238E27FC236}">
                <a16:creationId xmlns:a16="http://schemas.microsoft.com/office/drawing/2014/main" id="{13E20485-2E4B-9B4C-AE6B-3C1B1509B043}"/>
              </a:ext>
              <a:ext uri="{C183D7F6-B498-43B3-948B-1728B52AA6E4}">
                <adec:decorative xmlns:adec="http://schemas.microsoft.com/office/drawing/2017/decorative" val="1"/>
              </a:ext>
            </a:extLst>
          </p:cNvPr>
          <p:cNvSpPr/>
          <p:nvPr userDrawn="1"/>
        </p:nvSpPr>
        <p:spPr>
          <a:xfrm>
            <a:off x="9623808" y="5115784"/>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Rectangle 102">
            <a:extLst>
              <a:ext uri="{FF2B5EF4-FFF2-40B4-BE49-F238E27FC236}">
                <a16:creationId xmlns:a16="http://schemas.microsoft.com/office/drawing/2014/main" id="{3284C2AF-F9F6-6943-AF27-AD08B011A677}"/>
              </a:ext>
              <a:ext uri="{C183D7F6-B498-43B3-948B-1728B52AA6E4}">
                <adec:decorative xmlns:adec="http://schemas.microsoft.com/office/drawing/2017/decorative" val="1"/>
              </a:ext>
            </a:extLst>
          </p:cNvPr>
          <p:cNvSpPr/>
          <p:nvPr userDrawn="1"/>
        </p:nvSpPr>
        <p:spPr>
          <a:xfrm>
            <a:off x="10639856" y="5115784"/>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 Placeholder 18">
            <a:extLst>
              <a:ext uri="{FF2B5EF4-FFF2-40B4-BE49-F238E27FC236}">
                <a16:creationId xmlns:a16="http://schemas.microsoft.com/office/drawing/2014/main" id="{6BE069C4-4455-B24A-B998-756F4026E83D}"/>
              </a:ext>
            </a:extLst>
          </p:cNvPr>
          <p:cNvSpPr>
            <a:spLocks noGrp="1"/>
          </p:cNvSpPr>
          <p:nvPr>
            <p:ph type="body" sz="quarter" idx="15" hasCustomPrompt="1"/>
          </p:nvPr>
        </p:nvSpPr>
        <p:spPr>
          <a:xfrm>
            <a:off x="479376" y="1484533"/>
            <a:ext cx="11257698" cy="627765"/>
          </a:xfrm>
          <a:prstGeom prst="rect">
            <a:avLst/>
          </a:prstGeom>
        </p:spPr>
        <p:txBody>
          <a:bodyPr>
            <a:noAutofit/>
          </a:bodyPr>
          <a:lstStyle>
            <a:lvl1pPr marL="0" indent="0">
              <a:buNone/>
              <a:defRPr sz="2800" b="1">
                <a:solidFill>
                  <a:schemeClr val="accent3"/>
                </a:solidFill>
              </a:defRPr>
            </a:lvl1pPr>
            <a:lvl2pPr>
              <a:defRPr sz="1400"/>
            </a:lvl2pPr>
            <a:lvl3pPr>
              <a:defRPr sz="1400"/>
            </a:lvl3pPr>
            <a:lvl4pPr>
              <a:defRPr sz="1400"/>
            </a:lvl4pPr>
            <a:lvl5pPr>
              <a:defRPr sz="1400"/>
            </a:lvl5pPr>
          </a:lstStyle>
          <a:p>
            <a:pPr lvl="0"/>
            <a:r>
              <a:rPr lang="en-US" dirty="0"/>
              <a:t>Subtitle</a:t>
            </a:r>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 uri="{C183D7F6-B498-43B3-948B-1728B52AA6E4}">
                  <adec:decorative xmlns:adec="http://schemas.microsoft.com/office/drawing/2017/decorative" val="1"/>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descr="University of Nottingham logo">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dirty="0"/>
              <a:t>Title and visual content – add slide title here</a:t>
            </a:r>
            <a:endParaRPr lang="en-GB" dirty="0"/>
          </a:p>
        </p:txBody>
      </p:sp>
    </p:spTree>
    <p:extLst>
      <p:ext uri="{BB962C8B-B14F-4D97-AF65-F5344CB8AC3E}">
        <p14:creationId xmlns:p14="http://schemas.microsoft.com/office/powerpoint/2010/main" val="14080397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479377" y="6356350"/>
            <a:ext cx="2886837"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9070619-D170-48E7-B25D-293F3BFD294D}" type="datetime4">
              <a:rPr lang="en-GB" smtClean="0"/>
              <a:t>13 February 2025</a:t>
            </a:fld>
            <a:endParaRPr lang="en-GB"/>
          </a:p>
        </p:txBody>
      </p:sp>
      <p:sp>
        <p:nvSpPr>
          <p:cNvPr id="5" name="Footer Placeholder 4"/>
          <p:cNvSpPr>
            <a:spLocks noGrp="1"/>
          </p:cNvSpPr>
          <p:nvPr>
            <p:ph type="ftr" sz="quarter" idx="3"/>
          </p:nvPr>
        </p:nvSpPr>
        <p:spPr>
          <a:xfrm>
            <a:off x="4040191"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a:t>Name, Department</a:t>
            </a:r>
          </a:p>
        </p:txBody>
      </p:sp>
      <p:sp>
        <p:nvSpPr>
          <p:cNvPr id="6" name="Slide Number Placeholder 5"/>
          <p:cNvSpPr>
            <a:spLocks noGrp="1"/>
          </p:cNvSpPr>
          <p:nvPr>
            <p:ph type="sldNum" sz="quarter" idx="4"/>
          </p:nvPr>
        </p:nvSpPr>
        <p:spPr>
          <a:xfrm>
            <a:off x="8828967" y="6356350"/>
            <a:ext cx="2908107"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BF530E-1875-46E6-901C-76683197A1B3}" type="slidenum">
              <a:rPr lang="en-GB" smtClean="0"/>
              <a:pPr/>
              <a:t>‹#›</a:t>
            </a:fld>
            <a:endParaRPr lang="en-GB"/>
          </a:p>
        </p:txBody>
      </p:sp>
    </p:spTree>
    <p:extLst>
      <p:ext uri="{BB962C8B-B14F-4D97-AF65-F5344CB8AC3E}">
        <p14:creationId xmlns:p14="http://schemas.microsoft.com/office/powerpoint/2010/main" val="154391425"/>
      </p:ext>
    </p:extLst>
  </p:cSld>
  <p:clrMap bg1="lt1" tx1="dk1" bg2="lt2" tx2="dk2" accent1="accent1" accent2="accent2" accent3="accent3" accent4="accent4" accent5="accent5" accent6="accent6" hlink="hlink" folHlink="folHlink"/>
  <p:sldLayoutIdLst>
    <p:sldLayoutId id="2147483651" r:id="rId1"/>
    <p:sldLayoutId id="2147483678" r:id="rId2"/>
    <p:sldLayoutId id="2147483668" r:id="rId3"/>
    <p:sldLayoutId id="2147483669" r:id="rId4"/>
    <p:sldLayoutId id="2147483652" r:id="rId5"/>
    <p:sldLayoutId id="2147483664" r:id="rId6"/>
    <p:sldLayoutId id="2147483663" r:id="rId7"/>
    <p:sldLayoutId id="2147483661" r:id="rId8"/>
    <p:sldLayoutId id="2147483679" r:id="rId9"/>
    <p:sldLayoutId id="2147483689" r:id="rId10"/>
    <p:sldLayoutId id="2147483683" r:id="rId11"/>
    <p:sldLayoutId id="2147483682" r:id="rId12"/>
    <p:sldLayoutId id="2147483687" r:id="rId13"/>
    <p:sldLayoutId id="2147483680" r:id="rId14"/>
    <p:sldLayoutId id="2147483685" r:id="rId15"/>
    <p:sldLayoutId id="2147483686" r:id="rId16"/>
    <p:sldLayoutId id="2147483688" r:id="rId17"/>
    <p:sldLayoutId id="2147483681" r:id="rId18"/>
    <p:sldLayoutId id="2147483693" r:id="rId19"/>
    <p:sldLayoutId id="2147483684" r:id="rId20"/>
    <p:sldLayoutId id="2147483677" r:id="rId21"/>
    <p:sldLayoutId id="2147483691" r:id="rId22"/>
    <p:sldLayoutId id="2147483675" r:id="rId23"/>
    <p:sldLayoutId id="2147483676" r:id="rId24"/>
    <p:sldLayoutId id="2147483690" r:id="rId25"/>
    <p:sldLayoutId id="2147483692" r:id="rId26"/>
  </p:sldLayoutIdLst>
  <p:hf hdr="0"/>
  <p:txStyles>
    <p:titleStyle>
      <a:lvl1pPr algn="l" defTabSz="914400" rtl="0" eaLnBrk="1" latinLnBrk="0" hangingPunct="1">
        <a:lnSpc>
          <a:spcPct val="90000"/>
        </a:lnSpc>
        <a:spcBef>
          <a:spcPct val="0"/>
        </a:spcBef>
        <a:buNone/>
        <a:defRPr sz="3200" b="1"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Wingdings" panose="05000000000000000000" pitchFamily="2" charset="2"/>
        <a:buChar char="§"/>
        <a:defRPr sz="3200" kern="1200" baseline="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Wingdings" panose="05000000000000000000" pitchFamily="2" charset="2"/>
        <a:buChar char="§"/>
        <a:defRPr sz="29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Wingdings" panose="05000000000000000000" pitchFamily="2" charset="2"/>
        <a:buChar char="§"/>
        <a:defRPr sz="26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Wingdings" panose="05000000000000000000" pitchFamily="2" charset="2"/>
        <a:buNone/>
        <a:defRPr sz="24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24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openxmlformats.org/officeDocument/2006/relationships/image" Target="../media/image21.png"/></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9.xml"/><Relationship Id="rId5" Type="http://schemas.openxmlformats.org/officeDocument/2006/relationships/image" Target="../media/image32.png"/><Relationship Id="rId4" Type="http://schemas.openxmlformats.org/officeDocument/2006/relationships/image" Target="../media/image31.png"/></Relationships>
</file>

<file path=ppt/slides/_rels/slide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36.svg"/><Relationship Id="rId2" Type="http://schemas.openxmlformats.org/officeDocument/2006/relationships/image" Target="../media/image35.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6.xml"/><Relationship Id="rId1" Type="http://schemas.openxmlformats.org/officeDocument/2006/relationships/slideLayout" Target="../slideLayouts/slideLayout9.xml"/><Relationship Id="rId4" Type="http://schemas.openxmlformats.org/officeDocument/2006/relationships/image" Target="../media/image38.svg"/></Relationships>
</file>

<file path=ppt/slides/_rels/slide1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7.xml"/><Relationship Id="rId1" Type="http://schemas.openxmlformats.org/officeDocument/2006/relationships/slideLayout" Target="../slideLayouts/slideLayout10.xml"/><Relationship Id="rId4" Type="http://schemas.openxmlformats.org/officeDocument/2006/relationships/image" Target="../media/image40.sv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1B7F0AB-AB54-7540-B7DC-843EC2C6C614}"/>
              </a:ext>
            </a:extLst>
          </p:cNvPr>
          <p:cNvSpPr>
            <a:spLocks noGrp="1"/>
          </p:cNvSpPr>
          <p:nvPr>
            <p:ph type="title"/>
          </p:nvPr>
        </p:nvSpPr>
        <p:spPr>
          <a:xfrm>
            <a:off x="1341120" y="1007989"/>
            <a:ext cx="9509760" cy="2768218"/>
          </a:xfrm>
        </p:spPr>
        <p:txBody>
          <a:bodyPr>
            <a:normAutofit/>
          </a:bodyPr>
          <a:lstStyle/>
          <a:p>
            <a:pPr>
              <a:lnSpc>
                <a:spcPct val="150000"/>
              </a:lnSpc>
              <a:spcAft>
                <a:spcPts val="1600"/>
              </a:spcAft>
            </a:pPr>
            <a:r>
              <a:rPr lang="en-US" dirty="0"/>
              <a:t>Co-design of a r</a:t>
            </a:r>
            <a:r>
              <a:rPr lang="en-US" sz="3600" dirty="0"/>
              <a:t>eturn-to-work toolkit for employers </a:t>
            </a:r>
            <a:r>
              <a:rPr lang="en-US" dirty="0"/>
              <a:t>and </a:t>
            </a:r>
            <a:r>
              <a:rPr lang="en-US" sz="3600" dirty="0"/>
              <a:t>stroke survivors</a:t>
            </a:r>
            <a:endParaRPr lang="en-US" sz="2800" dirty="0"/>
          </a:p>
        </p:txBody>
      </p:sp>
      <p:sp>
        <p:nvSpPr>
          <p:cNvPr id="4" name="TextBox 3">
            <a:extLst>
              <a:ext uri="{FF2B5EF4-FFF2-40B4-BE49-F238E27FC236}">
                <a16:creationId xmlns:a16="http://schemas.microsoft.com/office/drawing/2014/main" id="{EBB08A5E-256B-7DB3-BA8A-855C8840720C}"/>
              </a:ext>
            </a:extLst>
          </p:cNvPr>
          <p:cNvSpPr txBox="1"/>
          <p:nvPr/>
        </p:nvSpPr>
        <p:spPr>
          <a:xfrm>
            <a:off x="175845" y="5926272"/>
            <a:ext cx="3958833" cy="923330"/>
          </a:xfrm>
          <a:prstGeom prst="rect">
            <a:avLst/>
          </a:prstGeom>
          <a:noFill/>
        </p:spPr>
        <p:txBody>
          <a:bodyPr wrap="square" rtlCol="0">
            <a:spAutoFit/>
          </a:bodyPr>
          <a:lstStyle/>
          <a:p>
            <a:r>
              <a:rPr lang="en-US" dirty="0">
                <a:solidFill>
                  <a:schemeClr val="bg1"/>
                </a:solidFill>
              </a:rPr>
              <a:t>Kristelle Craven</a:t>
            </a:r>
          </a:p>
          <a:p>
            <a:r>
              <a:rPr lang="en-US" dirty="0">
                <a:solidFill>
                  <a:schemeClr val="bg1"/>
                </a:solidFill>
              </a:rPr>
              <a:t>Kristelle.craven1@nottingham.ac.uk</a:t>
            </a:r>
          </a:p>
          <a:p>
            <a:endParaRPr lang="en-US" dirty="0">
              <a:solidFill>
                <a:schemeClr val="bg1"/>
              </a:solidFill>
            </a:endParaRPr>
          </a:p>
        </p:txBody>
      </p:sp>
      <p:sp>
        <p:nvSpPr>
          <p:cNvPr id="3" name="Text Placeholder 2">
            <a:extLst>
              <a:ext uri="{FF2B5EF4-FFF2-40B4-BE49-F238E27FC236}">
                <a16:creationId xmlns:a16="http://schemas.microsoft.com/office/drawing/2014/main" id="{AD78186F-AD4B-25D7-427C-93025740A78E}"/>
              </a:ext>
            </a:extLst>
          </p:cNvPr>
          <p:cNvSpPr>
            <a:spLocks noGrp="1"/>
          </p:cNvSpPr>
          <p:nvPr>
            <p:ph type="body" idx="1"/>
          </p:nvPr>
        </p:nvSpPr>
        <p:spPr>
          <a:xfrm>
            <a:off x="1341120" y="3776207"/>
            <a:ext cx="9509760" cy="936104"/>
          </a:xfrm>
        </p:spPr>
        <p:txBody>
          <a:bodyPr/>
          <a:lstStyle/>
          <a:p>
            <a:r>
              <a:rPr lang="en-US" dirty="0"/>
              <a:t>October 2023: Workshop 2</a:t>
            </a:r>
          </a:p>
        </p:txBody>
      </p:sp>
      <p:pic>
        <p:nvPicPr>
          <p:cNvPr id="8" name="Picture 7" descr="A logo of a company&#10;&#10;Description automatically generated">
            <a:extLst>
              <a:ext uri="{FF2B5EF4-FFF2-40B4-BE49-F238E27FC236}">
                <a16:creationId xmlns:a16="http://schemas.microsoft.com/office/drawing/2014/main" id="{D4F0CDE3-AD63-3994-CC81-D0E0E7976E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74087" y="4398676"/>
            <a:ext cx="2145749" cy="2145749"/>
          </a:xfrm>
          <a:prstGeom prst="rect">
            <a:avLst/>
          </a:prstGeom>
        </p:spPr>
      </p:pic>
      <p:pic>
        <p:nvPicPr>
          <p:cNvPr id="20" name="Picture 19" descr="A close-up of a logo&#10;&#10;Description automatically generated">
            <a:extLst>
              <a:ext uri="{FF2B5EF4-FFF2-40B4-BE49-F238E27FC236}">
                <a16:creationId xmlns:a16="http://schemas.microsoft.com/office/drawing/2014/main" id="{B8873DE8-B16E-EBAC-6FEC-7DFEA469865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64319" y="5826057"/>
            <a:ext cx="4392738" cy="644668"/>
          </a:xfrm>
          <a:prstGeom prst="rect">
            <a:avLst/>
          </a:prstGeom>
        </p:spPr>
      </p:pic>
    </p:spTree>
    <p:extLst>
      <p:ext uri="{BB962C8B-B14F-4D97-AF65-F5344CB8AC3E}">
        <p14:creationId xmlns:p14="http://schemas.microsoft.com/office/powerpoint/2010/main" val="9529110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2496D5B-C0C6-8AF3-EA55-DCE347744DC9}"/>
              </a:ext>
            </a:extLst>
          </p:cNvPr>
          <p:cNvSpPr>
            <a:spLocks noGrp="1"/>
          </p:cNvSpPr>
          <p:nvPr>
            <p:ph type="sldNum" sz="quarter" idx="12"/>
          </p:nvPr>
        </p:nvSpPr>
        <p:spPr/>
        <p:txBody>
          <a:bodyPr/>
          <a:lstStyle/>
          <a:p>
            <a:fld id="{CBBF530E-1875-46E6-901C-76683197A1B3}" type="slidenum">
              <a:rPr lang="en-GB" smtClean="0"/>
              <a:pPr/>
              <a:t>2</a:t>
            </a:fld>
            <a:endParaRPr lang="en-GB"/>
          </a:p>
        </p:txBody>
      </p:sp>
      <p:sp>
        <p:nvSpPr>
          <p:cNvPr id="3" name="Footer Placeholder 2">
            <a:extLst>
              <a:ext uri="{FF2B5EF4-FFF2-40B4-BE49-F238E27FC236}">
                <a16:creationId xmlns:a16="http://schemas.microsoft.com/office/drawing/2014/main" id="{C4217ACE-5A0F-D996-A447-90D3B46B59DB}"/>
              </a:ext>
            </a:extLst>
          </p:cNvPr>
          <p:cNvSpPr>
            <a:spLocks noGrp="1"/>
          </p:cNvSpPr>
          <p:nvPr>
            <p:ph type="ftr" sz="quarter" idx="11"/>
          </p:nvPr>
        </p:nvSpPr>
        <p:spPr>
          <a:xfrm>
            <a:off x="2344804" y="6356350"/>
            <a:ext cx="4437068" cy="365125"/>
          </a:xfrm>
        </p:spPr>
        <p:txBody>
          <a:bodyPr/>
          <a:lstStyle/>
          <a:p>
            <a:r>
              <a:rPr lang="en-GB" dirty="0"/>
              <a:t>Kristelle Craven, Centre for Rehabilitation &amp; Ageing Research</a:t>
            </a:r>
          </a:p>
        </p:txBody>
      </p:sp>
      <p:sp>
        <p:nvSpPr>
          <p:cNvPr id="4" name="Text Placeholder 3">
            <a:extLst>
              <a:ext uri="{FF2B5EF4-FFF2-40B4-BE49-F238E27FC236}">
                <a16:creationId xmlns:a16="http://schemas.microsoft.com/office/drawing/2014/main" id="{51B28B8D-9C7F-316B-B71E-E150519FEFDE}"/>
              </a:ext>
            </a:extLst>
          </p:cNvPr>
          <p:cNvSpPr>
            <a:spLocks noGrp="1"/>
          </p:cNvSpPr>
          <p:nvPr>
            <p:ph type="body" sz="quarter" idx="18"/>
          </p:nvPr>
        </p:nvSpPr>
        <p:spPr/>
        <p:txBody>
          <a:bodyPr/>
          <a:lstStyle/>
          <a:p>
            <a:endParaRPr lang="en-US"/>
          </a:p>
        </p:txBody>
      </p:sp>
      <p:sp>
        <p:nvSpPr>
          <p:cNvPr id="5" name="Date Placeholder 4">
            <a:extLst>
              <a:ext uri="{FF2B5EF4-FFF2-40B4-BE49-F238E27FC236}">
                <a16:creationId xmlns:a16="http://schemas.microsoft.com/office/drawing/2014/main" id="{18EE4499-03B0-BD0A-A0E4-6372E922D7A2}"/>
              </a:ext>
            </a:extLst>
          </p:cNvPr>
          <p:cNvSpPr>
            <a:spLocks noGrp="1"/>
          </p:cNvSpPr>
          <p:nvPr>
            <p:ph type="dt" sz="half" idx="10"/>
          </p:nvPr>
        </p:nvSpPr>
        <p:spPr/>
        <p:txBody>
          <a:bodyPr/>
          <a:lstStyle/>
          <a:p>
            <a:r>
              <a:rPr lang="en-GB" dirty="0"/>
              <a:t>October, 2023</a:t>
            </a:r>
          </a:p>
        </p:txBody>
      </p:sp>
      <p:graphicFrame>
        <p:nvGraphicFramePr>
          <p:cNvPr id="10" name="Content Placeholder 5">
            <a:extLst>
              <a:ext uri="{FF2B5EF4-FFF2-40B4-BE49-F238E27FC236}">
                <a16:creationId xmlns:a16="http://schemas.microsoft.com/office/drawing/2014/main" id="{0CE89C00-D32C-BF30-4C32-823038932F39}"/>
              </a:ext>
            </a:extLst>
          </p:cNvPr>
          <p:cNvGraphicFramePr>
            <a:graphicFrameLocks noGrp="1"/>
          </p:cNvGraphicFramePr>
          <p:nvPr>
            <p:ph sz="quarter" idx="13"/>
            <p:extLst>
              <p:ext uri="{D42A27DB-BD31-4B8C-83A1-F6EECF244321}">
                <p14:modId xmlns:p14="http://schemas.microsoft.com/office/powerpoint/2010/main" val="3197668200"/>
              </p:ext>
            </p:extLst>
          </p:nvPr>
        </p:nvGraphicFramePr>
        <p:xfrm>
          <a:off x="214676" y="1133854"/>
          <a:ext cx="11762648" cy="42846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itle 6">
            <a:extLst>
              <a:ext uri="{FF2B5EF4-FFF2-40B4-BE49-F238E27FC236}">
                <a16:creationId xmlns:a16="http://schemas.microsoft.com/office/drawing/2014/main" id="{4D51E05B-6B77-BEFF-E34B-72A915A1E117}"/>
              </a:ext>
            </a:extLst>
          </p:cNvPr>
          <p:cNvSpPr>
            <a:spLocks noGrp="1"/>
          </p:cNvSpPr>
          <p:nvPr>
            <p:ph type="title"/>
          </p:nvPr>
        </p:nvSpPr>
        <p:spPr/>
        <p:txBody>
          <a:bodyPr/>
          <a:lstStyle/>
          <a:p>
            <a:r>
              <a:rPr lang="en-US" dirty="0"/>
              <a:t>Session agenda</a:t>
            </a:r>
          </a:p>
        </p:txBody>
      </p:sp>
    </p:spTree>
    <p:extLst>
      <p:ext uri="{BB962C8B-B14F-4D97-AF65-F5344CB8AC3E}">
        <p14:creationId xmlns:p14="http://schemas.microsoft.com/office/powerpoint/2010/main" val="6013847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EA0F49CF-1307-2235-5BF0-4C7085FE8044}"/>
              </a:ext>
            </a:extLst>
          </p:cNvPr>
          <p:cNvSpPr>
            <a:spLocks noGrp="1"/>
          </p:cNvSpPr>
          <p:nvPr>
            <p:ph type="ftr" sz="quarter" idx="11"/>
          </p:nvPr>
        </p:nvSpPr>
        <p:spPr>
          <a:xfrm>
            <a:off x="2344804" y="6356350"/>
            <a:ext cx="4679180" cy="365125"/>
          </a:xfrm>
        </p:spPr>
        <p:txBody>
          <a:bodyPr/>
          <a:lstStyle/>
          <a:p>
            <a:r>
              <a:rPr lang="en-GB" dirty="0"/>
              <a:t>Kristelle Craven, Centre for Rehabilitation &amp; Ageing Research</a:t>
            </a:r>
          </a:p>
        </p:txBody>
      </p:sp>
      <p:sp>
        <p:nvSpPr>
          <p:cNvPr id="30" name="Text Placeholder 29">
            <a:extLst>
              <a:ext uri="{FF2B5EF4-FFF2-40B4-BE49-F238E27FC236}">
                <a16:creationId xmlns:a16="http://schemas.microsoft.com/office/drawing/2014/main" id="{4BAA06CD-5CC3-FD43-532C-FF776BAE7D36}"/>
              </a:ext>
            </a:extLst>
          </p:cNvPr>
          <p:cNvSpPr>
            <a:spLocks noGrp="1"/>
          </p:cNvSpPr>
          <p:nvPr>
            <p:ph type="body" sz="quarter" idx="18"/>
          </p:nvPr>
        </p:nvSpPr>
        <p:spPr/>
        <p:txBody>
          <a:bodyPr/>
          <a:lstStyle/>
          <a:p>
            <a:endParaRPr lang="en-US"/>
          </a:p>
        </p:txBody>
      </p:sp>
      <p:sp>
        <p:nvSpPr>
          <p:cNvPr id="5" name="Date Placeholder 4">
            <a:extLst>
              <a:ext uri="{FF2B5EF4-FFF2-40B4-BE49-F238E27FC236}">
                <a16:creationId xmlns:a16="http://schemas.microsoft.com/office/drawing/2014/main" id="{7C8F3ABD-1887-4145-8A08-525585BD443D}"/>
              </a:ext>
            </a:extLst>
          </p:cNvPr>
          <p:cNvSpPr>
            <a:spLocks noGrp="1"/>
          </p:cNvSpPr>
          <p:nvPr>
            <p:ph type="dt" sz="half" idx="10"/>
          </p:nvPr>
        </p:nvSpPr>
        <p:spPr/>
        <p:txBody>
          <a:bodyPr/>
          <a:lstStyle/>
          <a:p>
            <a:r>
              <a:rPr lang="en-GB" dirty="0"/>
              <a:t>October, 2023</a:t>
            </a:r>
          </a:p>
        </p:txBody>
      </p:sp>
      <p:sp>
        <p:nvSpPr>
          <p:cNvPr id="8" name="Title 7">
            <a:extLst>
              <a:ext uri="{FF2B5EF4-FFF2-40B4-BE49-F238E27FC236}">
                <a16:creationId xmlns:a16="http://schemas.microsoft.com/office/drawing/2014/main" id="{12CFCE7D-23ED-4D8E-CAC5-E29F46F1019B}"/>
              </a:ext>
            </a:extLst>
          </p:cNvPr>
          <p:cNvSpPr>
            <a:spLocks noGrp="1"/>
          </p:cNvSpPr>
          <p:nvPr>
            <p:ph type="title"/>
          </p:nvPr>
        </p:nvSpPr>
        <p:spPr/>
        <p:txBody>
          <a:bodyPr/>
          <a:lstStyle/>
          <a:p>
            <a:r>
              <a:rPr lang="en-US" dirty="0"/>
              <a:t>Introductions and icebreaker activity (20 mins)</a:t>
            </a:r>
          </a:p>
        </p:txBody>
      </p:sp>
      <p:sp>
        <p:nvSpPr>
          <p:cNvPr id="2" name="Slide Number Placeholder 1">
            <a:extLst>
              <a:ext uri="{FF2B5EF4-FFF2-40B4-BE49-F238E27FC236}">
                <a16:creationId xmlns:a16="http://schemas.microsoft.com/office/drawing/2014/main" id="{3787C70F-075B-A12B-DE73-20282B0FAB61}"/>
              </a:ext>
            </a:extLst>
          </p:cNvPr>
          <p:cNvSpPr>
            <a:spLocks noGrp="1"/>
          </p:cNvSpPr>
          <p:nvPr>
            <p:ph type="sldNum" sz="quarter" idx="12"/>
          </p:nvPr>
        </p:nvSpPr>
        <p:spPr/>
        <p:txBody>
          <a:bodyPr/>
          <a:lstStyle/>
          <a:p>
            <a:fld id="{CBBF530E-1875-46E6-901C-76683197A1B3}" type="slidenum">
              <a:rPr lang="en-GB" smtClean="0"/>
              <a:pPr/>
              <a:t>3</a:t>
            </a:fld>
            <a:endParaRPr lang="en-GB"/>
          </a:p>
        </p:txBody>
      </p:sp>
      <p:sp>
        <p:nvSpPr>
          <p:cNvPr id="6" name="TextBox 5">
            <a:extLst>
              <a:ext uri="{FF2B5EF4-FFF2-40B4-BE49-F238E27FC236}">
                <a16:creationId xmlns:a16="http://schemas.microsoft.com/office/drawing/2014/main" id="{2C18D07C-2B4D-62CD-0DF2-8C73CEF38157}"/>
              </a:ext>
            </a:extLst>
          </p:cNvPr>
          <p:cNvSpPr txBox="1"/>
          <p:nvPr/>
        </p:nvSpPr>
        <p:spPr>
          <a:xfrm>
            <a:off x="1286233" y="2271256"/>
            <a:ext cx="10211681" cy="2062103"/>
          </a:xfrm>
          <a:prstGeom prst="rect">
            <a:avLst/>
          </a:prstGeom>
          <a:noFill/>
        </p:spPr>
        <p:txBody>
          <a:bodyPr wrap="square" rtlCol="0">
            <a:spAutoFit/>
          </a:bodyPr>
          <a:lstStyle/>
          <a:p>
            <a:pPr marL="285750" indent="-285750">
              <a:buFont typeface="Arial" panose="020B0604020202020204" pitchFamily="34" charset="0"/>
              <a:buChar char="•"/>
            </a:pPr>
            <a:r>
              <a:rPr lang="en-US" sz="3200" dirty="0"/>
              <a:t>Who you are</a:t>
            </a:r>
          </a:p>
          <a:p>
            <a:endParaRPr lang="en-US" sz="3200" dirty="0"/>
          </a:p>
          <a:p>
            <a:pPr marL="285750" indent="-285750">
              <a:buFont typeface="Arial" panose="020B0604020202020204" pitchFamily="34" charset="0"/>
              <a:buChar char="•"/>
            </a:pPr>
            <a:r>
              <a:rPr lang="en-US" sz="3200" b="1" dirty="0"/>
              <a:t>Icebreaker question: </a:t>
            </a:r>
            <a:endParaRPr lang="en-US" sz="3200" dirty="0"/>
          </a:p>
          <a:p>
            <a:r>
              <a:rPr lang="en-US" sz="3200" dirty="0"/>
              <a:t>Best piece of advice you’ve ever been given, and why?</a:t>
            </a:r>
          </a:p>
        </p:txBody>
      </p:sp>
    </p:spTree>
    <p:extLst>
      <p:ext uri="{BB962C8B-B14F-4D97-AF65-F5344CB8AC3E}">
        <p14:creationId xmlns:p14="http://schemas.microsoft.com/office/powerpoint/2010/main" val="33963091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B9AD3B8-8BA7-FBEF-2966-692D57F13AF0}"/>
              </a:ext>
            </a:extLst>
          </p:cNvPr>
          <p:cNvSpPr>
            <a:spLocks noGrp="1"/>
          </p:cNvSpPr>
          <p:nvPr>
            <p:ph type="sldNum" sz="quarter" idx="12"/>
          </p:nvPr>
        </p:nvSpPr>
        <p:spPr/>
        <p:txBody>
          <a:bodyPr/>
          <a:lstStyle/>
          <a:p>
            <a:fld id="{CBBF530E-1875-46E6-901C-76683197A1B3}" type="slidenum">
              <a:rPr lang="en-GB" smtClean="0"/>
              <a:pPr/>
              <a:t>4</a:t>
            </a:fld>
            <a:endParaRPr lang="en-GB"/>
          </a:p>
        </p:txBody>
      </p:sp>
      <p:sp>
        <p:nvSpPr>
          <p:cNvPr id="3" name="Footer Placeholder 2">
            <a:extLst>
              <a:ext uri="{FF2B5EF4-FFF2-40B4-BE49-F238E27FC236}">
                <a16:creationId xmlns:a16="http://schemas.microsoft.com/office/drawing/2014/main" id="{7F0ED54F-2885-3CCD-B42D-9607116C2CE5}"/>
              </a:ext>
            </a:extLst>
          </p:cNvPr>
          <p:cNvSpPr>
            <a:spLocks noGrp="1"/>
          </p:cNvSpPr>
          <p:nvPr>
            <p:ph type="ftr" sz="quarter" idx="11"/>
          </p:nvPr>
        </p:nvSpPr>
        <p:spPr/>
        <p:txBody>
          <a:bodyPr/>
          <a:lstStyle/>
          <a:p>
            <a:r>
              <a:rPr lang="en-GB" dirty="0"/>
              <a:t>Kristelle Craven, Centre for Rehabilitation &amp; Ageing Research</a:t>
            </a:r>
          </a:p>
        </p:txBody>
      </p:sp>
      <p:sp>
        <p:nvSpPr>
          <p:cNvPr id="4" name="Text Placeholder 3">
            <a:extLst>
              <a:ext uri="{FF2B5EF4-FFF2-40B4-BE49-F238E27FC236}">
                <a16:creationId xmlns:a16="http://schemas.microsoft.com/office/drawing/2014/main" id="{06CFA237-A7D5-3715-EFAD-BBBBB1497BE9}"/>
              </a:ext>
            </a:extLst>
          </p:cNvPr>
          <p:cNvSpPr>
            <a:spLocks noGrp="1"/>
          </p:cNvSpPr>
          <p:nvPr>
            <p:ph type="body" sz="quarter" idx="18"/>
          </p:nvPr>
        </p:nvSpPr>
        <p:spPr/>
        <p:txBody>
          <a:bodyPr/>
          <a:lstStyle/>
          <a:p>
            <a:endParaRPr lang="en-US"/>
          </a:p>
        </p:txBody>
      </p:sp>
      <p:sp>
        <p:nvSpPr>
          <p:cNvPr id="5" name="Date Placeholder 4">
            <a:extLst>
              <a:ext uri="{FF2B5EF4-FFF2-40B4-BE49-F238E27FC236}">
                <a16:creationId xmlns:a16="http://schemas.microsoft.com/office/drawing/2014/main" id="{3F4DF0C5-8367-5392-A28B-3D0D422FC7EA}"/>
              </a:ext>
            </a:extLst>
          </p:cNvPr>
          <p:cNvSpPr>
            <a:spLocks noGrp="1"/>
          </p:cNvSpPr>
          <p:nvPr>
            <p:ph type="dt" sz="half" idx="10"/>
          </p:nvPr>
        </p:nvSpPr>
        <p:spPr/>
        <p:txBody>
          <a:bodyPr/>
          <a:lstStyle/>
          <a:p>
            <a:r>
              <a:rPr lang="en-GB" dirty="0"/>
              <a:t>October, 2023</a:t>
            </a:r>
          </a:p>
        </p:txBody>
      </p:sp>
      <p:sp>
        <p:nvSpPr>
          <p:cNvPr id="6" name="Content Placeholder 5">
            <a:extLst>
              <a:ext uri="{FF2B5EF4-FFF2-40B4-BE49-F238E27FC236}">
                <a16:creationId xmlns:a16="http://schemas.microsoft.com/office/drawing/2014/main" id="{D29FA2EF-BB78-7F50-9B51-9FB69884A597}"/>
              </a:ext>
            </a:extLst>
          </p:cNvPr>
          <p:cNvSpPr>
            <a:spLocks noGrp="1"/>
          </p:cNvSpPr>
          <p:nvPr>
            <p:ph sz="quarter" idx="13"/>
          </p:nvPr>
        </p:nvSpPr>
        <p:spPr>
          <a:xfrm>
            <a:off x="479375" y="1495185"/>
            <a:ext cx="11257699" cy="4395568"/>
          </a:xfrm>
        </p:spPr>
        <p:txBody>
          <a:bodyPr/>
          <a:lstStyle/>
          <a:p>
            <a:pPr marL="0" indent="0">
              <a:buNone/>
            </a:pPr>
            <a:r>
              <a:rPr lang="en-US" sz="2400" dirty="0"/>
              <a:t>It was decided the toolkit should focus on:</a:t>
            </a:r>
          </a:p>
          <a:p>
            <a:endParaRPr lang="en-US" sz="3200" dirty="0"/>
          </a:p>
          <a:p>
            <a:endParaRPr lang="en-US" sz="3200" dirty="0"/>
          </a:p>
          <a:p>
            <a:endParaRPr lang="en-US" sz="3200" dirty="0"/>
          </a:p>
          <a:p>
            <a:endParaRPr lang="en-US" sz="3200" dirty="0"/>
          </a:p>
          <a:p>
            <a:pPr marL="0" indent="0">
              <a:buNone/>
            </a:pPr>
            <a:endParaRPr lang="en-US" sz="3200" dirty="0"/>
          </a:p>
          <a:p>
            <a:pPr marL="0" indent="0">
              <a:buNone/>
            </a:pPr>
            <a:endParaRPr lang="en-US" sz="3200" dirty="0"/>
          </a:p>
          <a:p>
            <a:endParaRPr lang="en-US" sz="3200" dirty="0"/>
          </a:p>
          <a:p>
            <a:endParaRPr lang="en-US" dirty="0"/>
          </a:p>
        </p:txBody>
      </p:sp>
      <p:sp>
        <p:nvSpPr>
          <p:cNvPr id="7" name="Title 6">
            <a:extLst>
              <a:ext uri="{FF2B5EF4-FFF2-40B4-BE49-F238E27FC236}">
                <a16:creationId xmlns:a16="http://schemas.microsoft.com/office/drawing/2014/main" id="{8C9B83CF-3D41-B126-9047-C9356B09D74D}"/>
              </a:ext>
            </a:extLst>
          </p:cNvPr>
          <p:cNvSpPr>
            <a:spLocks noGrp="1"/>
          </p:cNvSpPr>
          <p:nvPr>
            <p:ph type="title"/>
          </p:nvPr>
        </p:nvSpPr>
        <p:spPr/>
        <p:txBody>
          <a:bodyPr/>
          <a:lstStyle/>
          <a:p>
            <a:r>
              <a:rPr lang="en-US" dirty="0"/>
              <a:t>Workshop 1: Selection of priority areas for toolkit</a:t>
            </a:r>
          </a:p>
        </p:txBody>
      </p:sp>
      <p:sp>
        <p:nvSpPr>
          <p:cNvPr id="9" name="Rounded Rectangle 8">
            <a:extLst>
              <a:ext uri="{FF2B5EF4-FFF2-40B4-BE49-F238E27FC236}">
                <a16:creationId xmlns:a16="http://schemas.microsoft.com/office/drawing/2014/main" id="{B9EC0CC0-0AB4-D7E9-D459-E07DAE2AED0C}"/>
              </a:ext>
            </a:extLst>
          </p:cNvPr>
          <p:cNvSpPr/>
          <p:nvPr/>
        </p:nvSpPr>
        <p:spPr>
          <a:xfrm>
            <a:off x="871903" y="2959999"/>
            <a:ext cx="2716696" cy="1921565"/>
          </a:xfrm>
          <a:prstGeom prst="roundRect">
            <a:avLst/>
          </a:prstGeom>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dirty="0"/>
              <a:t>1. Disclosing needs to employers</a:t>
            </a:r>
          </a:p>
        </p:txBody>
      </p:sp>
      <p:sp>
        <p:nvSpPr>
          <p:cNvPr id="10" name="Rounded Rectangle 9">
            <a:extLst>
              <a:ext uri="{FF2B5EF4-FFF2-40B4-BE49-F238E27FC236}">
                <a16:creationId xmlns:a16="http://schemas.microsoft.com/office/drawing/2014/main" id="{7E76A4EE-AEA5-A77E-F265-DFFB6BDDA9C9}"/>
              </a:ext>
            </a:extLst>
          </p:cNvPr>
          <p:cNvSpPr/>
          <p:nvPr/>
        </p:nvSpPr>
        <p:spPr>
          <a:xfrm>
            <a:off x="5407245" y="2959999"/>
            <a:ext cx="3150540" cy="1921565"/>
          </a:xfrm>
          <a:prstGeom prst="roundRect">
            <a:avLst/>
          </a:prstGeom>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dirty="0"/>
              <a:t>2. Increasing and maintaining understanding of stroke survivors’ abilities</a:t>
            </a:r>
          </a:p>
        </p:txBody>
      </p:sp>
      <p:sp>
        <p:nvSpPr>
          <p:cNvPr id="11" name="Rounded Rectangle 10">
            <a:extLst>
              <a:ext uri="{FF2B5EF4-FFF2-40B4-BE49-F238E27FC236}">
                <a16:creationId xmlns:a16="http://schemas.microsoft.com/office/drawing/2014/main" id="{7081C245-0DA3-1E0B-26DC-2B7D9379B9F5}"/>
              </a:ext>
            </a:extLst>
          </p:cNvPr>
          <p:cNvSpPr/>
          <p:nvPr/>
        </p:nvSpPr>
        <p:spPr>
          <a:xfrm>
            <a:off x="8696192" y="2960000"/>
            <a:ext cx="2889091" cy="1921565"/>
          </a:xfrm>
          <a:prstGeom prst="roundRect">
            <a:avLst/>
          </a:prstGeom>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dirty="0"/>
              <a:t>3. Providing reasonable adjustments when needed</a:t>
            </a:r>
          </a:p>
        </p:txBody>
      </p:sp>
      <p:sp>
        <p:nvSpPr>
          <p:cNvPr id="13" name="Rounded Rectangle 12">
            <a:extLst>
              <a:ext uri="{FF2B5EF4-FFF2-40B4-BE49-F238E27FC236}">
                <a16:creationId xmlns:a16="http://schemas.microsoft.com/office/drawing/2014/main" id="{CCCA1DA6-19A8-9EA2-83A6-9928D770CA9A}"/>
              </a:ext>
            </a:extLst>
          </p:cNvPr>
          <p:cNvSpPr/>
          <p:nvPr/>
        </p:nvSpPr>
        <p:spPr>
          <a:xfrm>
            <a:off x="871903" y="2490813"/>
            <a:ext cx="2716696" cy="348557"/>
          </a:xfrm>
          <a:prstGeom prst="roundRect">
            <a:avLst/>
          </a:prstGeom>
          <a:solidFill>
            <a:schemeClr val="accent2"/>
          </a:solidFill>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b="1" dirty="0">
                <a:solidFill>
                  <a:schemeClr val="bg1"/>
                </a:solidFill>
              </a:rPr>
              <a:t>Stroke survivors</a:t>
            </a:r>
          </a:p>
        </p:txBody>
      </p:sp>
      <p:sp>
        <p:nvSpPr>
          <p:cNvPr id="14" name="Rounded Rectangle 13">
            <a:extLst>
              <a:ext uri="{FF2B5EF4-FFF2-40B4-BE49-F238E27FC236}">
                <a16:creationId xmlns:a16="http://schemas.microsoft.com/office/drawing/2014/main" id="{B729B2CA-D8B3-80D9-E349-7BDD37D1CB55}"/>
              </a:ext>
            </a:extLst>
          </p:cNvPr>
          <p:cNvSpPr/>
          <p:nvPr/>
        </p:nvSpPr>
        <p:spPr>
          <a:xfrm>
            <a:off x="5407245" y="2490813"/>
            <a:ext cx="6178038" cy="348557"/>
          </a:xfrm>
          <a:prstGeom prst="roundRect">
            <a:avLst/>
          </a:prstGeom>
          <a:solidFill>
            <a:schemeClr val="accent2"/>
          </a:solidFill>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b="1" dirty="0">
                <a:solidFill>
                  <a:schemeClr val="bg1"/>
                </a:solidFill>
              </a:rPr>
              <a:t>Employers</a:t>
            </a:r>
          </a:p>
        </p:txBody>
      </p:sp>
      <p:sp>
        <p:nvSpPr>
          <p:cNvPr id="27" name="Left-right Arrow 26">
            <a:extLst>
              <a:ext uri="{FF2B5EF4-FFF2-40B4-BE49-F238E27FC236}">
                <a16:creationId xmlns:a16="http://schemas.microsoft.com/office/drawing/2014/main" id="{9D01376E-9F9D-324C-BDBB-1D8B9B213318}"/>
              </a:ext>
            </a:extLst>
          </p:cNvPr>
          <p:cNvSpPr/>
          <p:nvPr/>
        </p:nvSpPr>
        <p:spPr>
          <a:xfrm>
            <a:off x="3845650" y="3658049"/>
            <a:ext cx="1304544" cy="525463"/>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472811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2A43624-975C-99EE-CEA4-95219D6C6750}"/>
              </a:ext>
            </a:extLst>
          </p:cNvPr>
          <p:cNvSpPr>
            <a:spLocks noGrp="1"/>
          </p:cNvSpPr>
          <p:nvPr>
            <p:ph type="sldNum" sz="quarter" idx="12"/>
          </p:nvPr>
        </p:nvSpPr>
        <p:spPr/>
        <p:txBody>
          <a:bodyPr/>
          <a:lstStyle/>
          <a:p>
            <a:fld id="{CBBF530E-1875-46E6-901C-76683197A1B3}" type="slidenum">
              <a:rPr lang="en-GB" smtClean="0"/>
              <a:pPr/>
              <a:t>5</a:t>
            </a:fld>
            <a:endParaRPr lang="en-GB"/>
          </a:p>
        </p:txBody>
      </p:sp>
      <p:sp>
        <p:nvSpPr>
          <p:cNvPr id="3" name="Footer Placeholder 2">
            <a:extLst>
              <a:ext uri="{FF2B5EF4-FFF2-40B4-BE49-F238E27FC236}">
                <a16:creationId xmlns:a16="http://schemas.microsoft.com/office/drawing/2014/main" id="{9F81245A-1B2D-8AC7-5B50-4C390A000B6E}"/>
              </a:ext>
            </a:extLst>
          </p:cNvPr>
          <p:cNvSpPr>
            <a:spLocks noGrp="1"/>
          </p:cNvSpPr>
          <p:nvPr>
            <p:ph type="ftr" sz="quarter" idx="11"/>
          </p:nvPr>
        </p:nvSpPr>
        <p:spPr/>
        <p:txBody>
          <a:bodyPr/>
          <a:lstStyle/>
          <a:p>
            <a:r>
              <a:rPr lang="en-GB" dirty="0"/>
              <a:t>Kristelle Craven, Centre for Rehabilitation &amp; Ageing Research</a:t>
            </a:r>
          </a:p>
        </p:txBody>
      </p:sp>
      <p:sp>
        <p:nvSpPr>
          <p:cNvPr id="9" name="Text Placeholder 8">
            <a:extLst>
              <a:ext uri="{FF2B5EF4-FFF2-40B4-BE49-F238E27FC236}">
                <a16:creationId xmlns:a16="http://schemas.microsoft.com/office/drawing/2014/main" id="{0E9D7FD2-AE7D-3C06-842E-51752C7D34E4}"/>
              </a:ext>
            </a:extLst>
          </p:cNvPr>
          <p:cNvSpPr>
            <a:spLocks noGrp="1"/>
          </p:cNvSpPr>
          <p:nvPr>
            <p:ph type="body" sz="quarter" idx="18"/>
          </p:nvPr>
        </p:nvSpPr>
        <p:spPr/>
        <p:txBody>
          <a:bodyPr/>
          <a:lstStyle/>
          <a:p>
            <a:endParaRPr lang="en-US"/>
          </a:p>
        </p:txBody>
      </p:sp>
      <p:sp>
        <p:nvSpPr>
          <p:cNvPr id="5" name="Date Placeholder 4">
            <a:extLst>
              <a:ext uri="{FF2B5EF4-FFF2-40B4-BE49-F238E27FC236}">
                <a16:creationId xmlns:a16="http://schemas.microsoft.com/office/drawing/2014/main" id="{ED5D54FA-3E34-5E03-9B6E-EA17C2E2D445}"/>
              </a:ext>
            </a:extLst>
          </p:cNvPr>
          <p:cNvSpPr>
            <a:spLocks noGrp="1"/>
          </p:cNvSpPr>
          <p:nvPr>
            <p:ph type="dt" sz="half" idx="10"/>
          </p:nvPr>
        </p:nvSpPr>
        <p:spPr/>
        <p:txBody>
          <a:bodyPr/>
          <a:lstStyle/>
          <a:p>
            <a:r>
              <a:rPr lang="en-GB" dirty="0"/>
              <a:t>October, 2023</a:t>
            </a:r>
          </a:p>
        </p:txBody>
      </p:sp>
      <p:sp>
        <p:nvSpPr>
          <p:cNvPr id="8" name="Title 7">
            <a:extLst>
              <a:ext uri="{FF2B5EF4-FFF2-40B4-BE49-F238E27FC236}">
                <a16:creationId xmlns:a16="http://schemas.microsoft.com/office/drawing/2014/main" id="{CB3962A4-D8BB-7086-F7C4-9403C065B177}"/>
              </a:ext>
            </a:extLst>
          </p:cNvPr>
          <p:cNvSpPr>
            <a:spLocks noGrp="1"/>
          </p:cNvSpPr>
          <p:nvPr>
            <p:ph type="title"/>
          </p:nvPr>
        </p:nvSpPr>
        <p:spPr/>
        <p:txBody>
          <a:bodyPr/>
          <a:lstStyle/>
          <a:p>
            <a:r>
              <a:rPr lang="en-US" dirty="0"/>
              <a:t>Overarching goal of toolkit</a:t>
            </a:r>
          </a:p>
        </p:txBody>
      </p:sp>
      <p:pic>
        <p:nvPicPr>
          <p:cNvPr id="36" name="Picture 35" descr="Two business people communicating">
            <a:extLst>
              <a:ext uri="{FF2B5EF4-FFF2-40B4-BE49-F238E27FC236}">
                <a16:creationId xmlns:a16="http://schemas.microsoft.com/office/drawing/2014/main" id="{8D74D6BE-8DFE-16C4-D552-F98C552DC709}"/>
              </a:ext>
            </a:extLst>
          </p:cNvPr>
          <p:cNvPicPr>
            <a:picLocks noChangeAspect="1"/>
          </p:cNvPicPr>
          <p:nvPr/>
        </p:nvPicPr>
        <p:blipFill rotWithShape="1">
          <a:blip r:embed="rId2">
            <a:extLst>
              <a:ext uri="{28A0092B-C50C-407E-A947-70E740481C1C}">
                <a14:useLocalDpi xmlns:a14="http://schemas.microsoft.com/office/drawing/2010/main" val="0"/>
              </a:ext>
            </a:extLst>
          </a:blip>
          <a:srcRect t="6804" b="38185"/>
          <a:stretch/>
        </p:blipFill>
        <p:spPr>
          <a:xfrm>
            <a:off x="1633728" y="1152205"/>
            <a:ext cx="8924544" cy="3321224"/>
          </a:xfrm>
          <a:prstGeom prst="rect">
            <a:avLst/>
          </a:prstGeom>
        </p:spPr>
      </p:pic>
      <p:sp>
        <p:nvSpPr>
          <p:cNvPr id="10" name="Rounded Rectangle 9">
            <a:extLst>
              <a:ext uri="{FF2B5EF4-FFF2-40B4-BE49-F238E27FC236}">
                <a16:creationId xmlns:a16="http://schemas.microsoft.com/office/drawing/2014/main" id="{FBE7BD1B-3498-2046-974F-6E5AF03ED223}"/>
              </a:ext>
            </a:extLst>
          </p:cNvPr>
          <p:cNvSpPr/>
          <p:nvPr/>
        </p:nvSpPr>
        <p:spPr>
          <a:xfrm>
            <a:off x="658128" y="4657214"/>
            <a:ext cx="10875744" cy="1331565"/>
          </a:xfrm>
          <a:prstGeom prst="roundRect">
            <a:avLst/>
          </a:prstGeom>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lnSpc>
                <a:spcPct val="114000"/>
              </a:lnSpc>
            </a:pPr>
            <a:r>
              <a:rPr lang="en-GB" sz="2800" b="1" dirty="0">
                <a:solidFill>
                  <a:schemeClr val="tx1"/>
                </a:solidFill>
                <a:effectLst/>
                <a:ea typeface="Calibri" panose="020F0502020204030204" pitchFamily="34" charset="0"/>
                <a:cs typeface="Times New Roman" panose="02020603050405020304" pitchFamily="18" charset="0"/>
              </a:rPr>
              <a:t>Empower employers and stroke survivors to plan and manage a timely and sustainable return-to-work post-stroke</a:t>
            </a:r>
          </a:p>
        </p:txBody>
      </p:sp>
    </p:spTree>
    <p:extLst>
      <p:ext uri="{BB962C8B-B14F-4D97-AF65-F5344CB8AC3E}">
        <p14:creationId xmlns:p14="http://schemas.microsoft.com/office/powerpoint/2010/main" val="18314346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B3EED36-28AD-E0AD-8592-788C1BE0C677}"/>
              </a:ext>
            </a:extLst>
          </p:cNvPr>
          <p:cNvSpPr>
            <a:spLocks noGrp="1"/>
          </p:cNvSpPr>
          <p:nvPr>
            <p:ph type="sldNum" sz="quarter" idx="12"/>
          </p:nvPr>
        </p:nvSpPr>
        <p:spPr/>
        <p:txBody>
          <a:bodyPr/>
          <a:lstStyle/>
          <a:p>
            <a:fld id="{CBBF530E-1875-46E6-901C-76683197A1B3}" type="slidenum">
              <a:rPr lang="en-GB" smtClean="0"/>
              <a:pPr/>
              <a:t>6</a:t>
            </a:fld>
            <a:endParaRPr lang="en-GB"/>
          </a:p>
        </p:txBody>
      </p:sp>
      <p:sp>
        <p:nvSpPr>
          <p:cNvPr id="3" name="Footer Placeholder 2">
            <a:extLst>
              <a:ext uri="{FF2B5EF4-FFF2-40B4-BE49-F238E27FC236}">
                <a16:creationId xmlns:a16="http://schemas.microsoft.com/office/drawing/2014/main" id="{FC30F78C-0059-5F85-2C53-4FE393401A45}"/>
              </a:ext>
            </a:extLst>
          </p:cNvPr>
          <p:cNvSpPr>
            <a:spLocks noGrp="1"/>
          </p:cNvSpPr>
          <p:nvPr>
            <p:ph type="ftr" sz="quarter" idx="11"/>
          </p:nvPr>
        </p:nvSpPr>
        <p:spPr/>
        <p:txBody>
          <a:bodyPr/>
          <a:lstStyle/>
          <a:p>
            <a:r>
              <a:rPr lang="en-GB" dirty="0"/>
              <a:t>Kristelle Craven, Centre for Rehabilitation &amp; Ageing Research</a:t>
            </a:r>
          </a:p>
        </p:txBody>
      </p:sp>
      <p:sp>
        <p:nvSpPr>
          <p:cNvPr id="4" name="Text Placeholder 3">
            <a:extLst>
              <a:ext uri="{FF2B5EF4-FFF2-40B4-BE49-F238E27FC236}">
                <a16:creationId xmlns:a16="http://schemas.microsoft.com/office/drawing/2014/main" id="{E6BF3645-B6C8-23D4-E0E0-59B4A16CC5B9}"/>
              </a:ext>
            </a:extLst>
          </p:cNvPr>
          <p:cNvSpPr>
            <a:spLocks noGrp="1"/>
          </p:cNvSpPr>
          <p:nvPr>
            <p:ph type="body" sz="quarter" idx="18"/>
          </p:nvPr>
        </p:nvSpPr>
        <p:spPr/>
        <p:txBody>
          <a:bodyPr/>
          <a:lstStyle/>
          <a:p>
            <a:endParaRPr lang="en-US"/>
          </a:p>
        </p:txBody>
      </p:sp>
      <p:sp>
        <p:nvSpPr>
          <p:cNvPr id="5" name="Date Placeholder 4">
            <a:extLst>
              <a:ext uri="{FF2B5EF4-FFF2-40B4-BE49-F238E27FC236}">
                <a16:creationId xmlns:a16="http://schemas.microsoft.com/office/drawing/2014/main" id="{78613E8F-ABEA-1832-834B-0B67318FB4AA}"/>
              </a:ext>
            </a:extLst>
          </p:cNvPr>
          <p:cNvSpPr>
            <a:spLocks noGrp="1"/>
          </p:cNvSpPr>
          <p:nvPr>
            <p:ph type="dt" sz="half" idx="10"/>
          </p:nvPr>
        </p:nvSpPr>
        <p:spPr/>
        <p:txBody>
          <a:bodyPr/>
          <a:lstStyle/>
          <a:p>
            <a:r>
              <a:rPr lang="en-GB" dirty="0"/>
              <a:t>October, 2023</a:t>
            </a:r>
          </a:p>
        </p:txBody>
      </p:sp>
      <p:sp>
        <p:nvSpPr>
          <p:cNvPr id="6" name="Title 5">
            <a:extLst>
              <a:ext uri="{FF2B5EF4-FFF2-40B4-BE49-F238E27FC236}">
                <a16:creationId xmlns:a16="http://schemas.microsoft.com/office/drawing/2014/main" id="{6F8EED01-2014-0513-B554-D0D831816FA6}"/>
              </a:ext>
            </a:extLst>
          </p:cNvPr>
          <p:cNvSpPr>
            <a:spLocks noGrp="1"/>
          </p:cNvSpPr>
          <p:nvPr>
            <p:ph type="title"/>
          </p:nvPr>
        </p:nvSpPr>
        <p:spPr/>
        <p:txBody>
          <a:bodyPr/>
          <a:lstStyle/>
          <a:p>
            <a:r>
              <a:rPr lang="en-US" dirty="0"/>
              <a:t>Potential issues identified</a:t>
            </a:r>
          </a:p>
        </p:txBody>
      </p:sp>
      <p:sp>
        <p:nvSpPr>
          <p:cNvPr id="8" name="Rounded Rectangle 7">
            <a:extLst>
              <a:ext uri="{FF2B5EF4-FFF2-40B4-BE49-F238E27FC236}">
                <a16:creationId xmlns:a16="http://schemas.microsoft.com/office/drawing/2014/main" id="{A4CC75C4-87CA-38D1-1456-D82A4CF089C9}"/>
              </a:ext>
            </a:extLst>
          </p:cNvPr>
          <p:cNvSpPr/>
          <p:nvPr/>
        </p:nvSpPr>
        <p:spPr>
          <a:xfrm>
            <a:off x="243068" y="1626888"/>
            <a:ext cx="4826643" cy="376691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spcBef>
                <a:spcPts val="600"/>
              </a:spcBef>
            </a:pPr>
            <a:r>
              <a:rPr lang="en-US" sz="2000" b="1" dirty="0"/>
              <a:t>Stroke survivors</a:t>
            </a:r>
            <a:endParaRPr lang="en-US" sz="2000" dirty="0"/>
          </a:p>
          <a:p>
            <a:pPr marL="285750" indent="-285750">
              <a:spcBef>
                <a:spcPts val="600"/>
              </a:spcBef>
              <a:buFont typeface="Arial" panose="020B0604020202020204" pitchFamily="34" charset="0"/>
              <a:buChar char="•"/>
            </a:pPr>
            <a:r>
              <a:rPr lang="en-US" sz="2000" dirty="0"/>
              <a:t>Believe work caused their stroke</a:t>
            </a:r>
          </a:p>
          <a:p>
            <a:pPr marL="285750" indent="-285750">
              <a:spcBef>
                <a:spcPts val="600"/>
              </a:spcBef>
              <a:buFont typeface="Arial" panose="020B0604020202020204" pitchFamily="34" charset="0"/>
              <a:buChar char="•"/>
            </a:pPr>
            <a:r>
              <a:rPr lang="en-US" sz="2000" dirty="0"/>
              <a:t>Worry about future impact of work on health</a:t>
            </a:r>
          </a:p>
          <a:p>
            <a:pPr marL="285750" indent="-285750">
              <a:spcBef>
                <a:spcPts val="600"/>
              </a:spcBef>
              <a:buFont typeface="Arial" panose="020B0604020202020204" pitchFamily="34" charset="0"/>
              <a:buChar char="•"/>
            </a:pPr>
            <a:r>
              <a:rPr lang="en-US" sz="2000" dirty="0"/>
              <a:t>Don’t know if ready to return to work</a:t>
            </a:r>
          </a:p>
          <a:p>
            <a:pPr marL="285750" indent="-285750">
              <a:spcBef>
                <a:spcPts val="600"/>
              </a:spcBef>
              <a:buFont typeface="Arial" panose="020B0604020202020204" pitchFamily="34" charset="0"/>
              <a:buChar char="•"/>
            </a:pPr>
            <a:r>
              <a:rPr lang="en-US" sz="2000" dirty="0"/>
              <a:t>Unaware/don’t know who can help them understand abilities</a:t>
            </a:r>
          </a:p>
          <a:p>
            <a:pPr marL="285750" indent="-285750">
              <a:spcBef>
                <a:spcPts val="600"/>
              </a:spcBef>
              <a:buFont typeface="Arial" panose="020B0604020202020204" pitchFamily="34" charset="0"/>
              <a:buChar char="•"/>
            </a:pPr>
            <a:r>
              <a:rPr lang="en-US" sz="2000" dirty="0"/>
              <a:t>Fear highlighting limitations to employers</a:t>
            </a:r>
          </a:p>
        </p:txBody>
      </p:sp>
      <p:sp>
        <p:nvSpPr>
          <p:cNvPr id="9" name="Rounded Rectangle 8">
            <a:extLst>
              <a:ext uri="{FF2B5EF4-FFF2-40B4-BE49-F238E27FC236}">
                <a16:creationId xmlns:a16="http://schemas.microsoft.com/office/drawing/2014/main" id="{3C5D0E8C-1CFF-C1C8-5C68-29E648968917}"/>
              </a:ext>
            </a:extLst>
          </p:cNvPr>
          <p:cNvSpPr/>
          <p:nvPr/>
        </p:nvSpPr>
        <p:spPr>
          <a:xfrm>
            <a:off x="5324354" y="1261764"/>
            <a:ext cx="6539959" cy="467605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spcBef>
                <a:spcPts val="600"/>
              </a:spcBef>
            </a:pPr>
            <a:endParaRPr lang="en-US" sz="2000" b="1" dirty="0"/>
          </a:p>
          <a:p>
            <a:pPr algn="ctr">
              <a:spcBef>
                <a:spcPts val="600"/>
              </a:spcBef>
            </a:pPr>
            <a:endParaRPr lang="en-US" sz="2000" b="1" dirty="0"/>
          </a:p>
          <a:p>
            <a:pPr algn="ctr">
              <a:spcBef>
                <a:spcPts val="600"/>
              </a:spcBef>
            </a:pPr>
            <a:r>
              <a:rPr lang="en-US" sz="2000" b="1" dirty="0"/>
              <a:t>Employers</a:t>
            </a:r>
            <a:endParaRPr lang="en-US" sz="2000" dirty="0"/>
          </a:p>
          <a:p>
            <a:pPr marL="285750" indent="-285750">
              <a:spcBef>
                <a:spcPts val="600"/>
              </a:spcBef>
              <a:buFont typeface="Arial" panose="020B0604020202020204" pitchFamily="34" charset="0"/>
              <a:buChar char="•"/>
            </a:pPr>
            <a:r>
              <a:rPr lang="en-US" sz="2000" dirty="0"/>
              <a:t>Negative beliefs about stroke and possibility of return to work</a:t>
            </a:r>
          </a:p>
          <a:p>
            <a:pPr marL="285750" indent="-285750">
              <a:spcBef>
                <a:spcPts val="600"/>
              </a:spcBef>
              <a:buFont typeface="Arial" panose="020B0604020202020204" pitchFamily="34" charset="0"/>
              <a:buChar char="•"/>
            </a:pPr>
            <a:r>
              <a:rPr lang="en-US" sz="2000" dirty="0"/>
              <a:t>Lack knowledge of stroke and own responsibilities</a:t>
            </a:r>
          </a:p>
          <a:p>
            <a:pPr marL="285750" indent="-285750">
              <a:spcBef>
                <a:spcPts val="600"/>
              </a:spcBef>
              <a:buFont typeface="Arial" panose="020B0604020202020204" pitchFamily="34" charset="0"/>
              <a:buChar char="•"/>
            </a:pPr>
            <a:r>
              <a:rPr lang="en-US" sz="2000" dirty="0"/>
              <a:t>Over-estimate stroke survivor’s abilities</a:t>
            </a:r>
          </a:p>
          <a:p>
            <a:pPr marL="285750" indent="-285750">
              <a:spcBef>
                <a:spcPts val="600"/>
              </a:spcBef>
              <a:buFont typeface="Arial" panose="020B0604020202020204" pitchFamily="34" charset="0"/>
              <a:buChar char="•"/>
            </a:pPr>
            <a:r>
              <a:rPr lang="en-US" sz="2000" dirty="0"/>
              <a:t>Don’t know who can help- or unwilling to talk about stroke survivor’s abilities</a:t>
            </a:r>
          </a:p>
          <a:p>
            <a:pPr marL="285750" indent="-285750">
              <a:spcBef>
                <a:spcPts val="600"/>
              </a:spcBef>
              <a:buFont typeface="Arial" panose="020B0604020202020204" pitchFamily="34" charset="0"/>
              <a:buChar char="•"/>
            </a:pPr>
            <a:r>
              <a:rPr lang="en-US" sz="2000" dirty="0"/>
              <a:t>Anxious about potential impact of stroke survivor’s return on colleagues</a:t>
            </a:r>
          </a:p>
          <a:p>
            <a:pPr marL="285750" indent="-285750">
              <a:spcBef>
                <a:spcPts val="600"/>
              </a:spcBef>
              <a:buFont typeface="Arial" panose="020B0604020202020204" pitchFamily="34" charset="0"/>
              <a:buChar char="•"/>
            </a:pPr>
            <a:r>
              <a:rPr lang="en-US" sz="2000" dirty="0"/>
              <a:t>Concerned about cost of reasonable adjustments</a:t>
            </a:r>
          </a:p>
          <a:p>
            <a:pPr marL="285750" indent="-285750">
              <a:spcBef>
                <a:spcPts val="600"/>
              </a:spcBef>
              <a:buFont typeface="Arial" panose="020B0604020202020204" pitchFamily="34" charset="0"/>
              <a:buChar char="•"/>
            </a:pPr>
            <a:r>
              <a:rPr lang="en-US" sz="2000" dirty="0"/>
              <a:t>Not confident/skilled in carrying out reasonable adjustments or supportive actions</a:t>
            </a:r>
          </a:p>
          <a:p>
            <a:pPr>
              <a:spcBef>
                <a:spcPts val="600"/>
              </a:spcBef>
            </a:pPr>
            <a:endParaRPr lang="en-US" sz="2000" dirty="0"/>
          </a:p>
          <a:p>
            <a:pPr marL="285750" indent="-285750">
              <a:spcBef>
                <a:spcPts val="600"/>
              </a:spcBef>
              <a:buFont typeface="Arial" panose="020B0604020202020204" pitchFamily="34" charset="0"/>
              <a:buChar char="•"/>
            </a:pPr>
            <a:endParaRPr lang="en-US" sz="2000" dirty="0"/>
          </a:p>
        </p:txBody>
      </p:sp>
    </p:spTree>
    <p:extLst>
      <p:ext uri="{BB962C8B-B14F-4D97-AF65-F5344CB8AC3E}">
        <p14:creationId xmlns:p14="http://schemas.microsoft.com/office/powerpoint/2010/main" val="18832363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B2D4041-50EB-CCAC-8ACA-DC2198FB1B10}"/>
              </a:ext>
            </a:extLst>
          </p:cNvPr>
          <p:cNvSpPr>
            <a:spLocks noGrp="1"/>
          </p:cNvSpPr>
          <p:nvPr>
            <p:ph type="sldNum" sz="quarter" idx="12"/>
          </p:nvPr>
        </p:nvSpPr>
        <p:spPr/>
        <p:txBody>
          <a:bodyPr/>
          <a:lstStyle/>
          <a:p>
            <a:fld id="{CBBF530E-1875-46E6-901C-76683197A1B3}" type="slidenum">
              <a:rPr lang="en-GB" smtClean="0"/>
              <a:pPr/>
              <a:t>7</a:t>
            </a:fld>
            <a:endParaRPr lang="en-GB"/>
          </a:p>
        </p:txBody>
      </p:sp>
      <p:sp>
        <p:nvSpPr>
          <p:cNvPr id="3" name="Footer Placeholder 2">
            <a:extLst>
              <a:ext uri="{FF2B5EF4-FFF2-40B4-BE49-F238E27FC236}">
                <a16:creationId xmlns:a16="http://schemas.microsoft.com/office/drawing/2014/main" id="{677472E8-2D46-CAC5-2E3B-47B4ACFA222A}"/>
              </a:ext>
            </a:extLst>
          </p:cNvPr>
          <p:cNvSpPr>
            <a:spLocks noGrp="1"/>
          </p:cNvSpPr>
          <p:nvPr>
            <p:ph type="ftr" sz="quarter" idx="11"/>
          </p:nvPr>
        </p:nvSpPr>
        <p:spPr/>
        <p:txBody>
          <a:bodyPr/>
          <a:lstStyle/>
          <a:p>
            <a:r>
              <a:rPr lang="en-GB" dirty="0"/>
              <a:t>Kristelle Craven, Centre for Rehabilitation &amp; Ageing Research</a:t>
            </a:r>
          </a:p>
        </p:txBody>
      </p:sp>
      <p:sp>
        <p:nvSpPr>
          <p:cNvPr id="28" name="Text Placeholder 27">
            <a:extLst>
              <a:ext uri="{FF2B5EF4-FFF2-40B4-BE49-F238E27FC236}">
                <a16:creationId xmlns:a16="http://schemas.microsoft.com/office/drawing/2014/main" id="{61662351-C228-C843-FB32-7A0524A1D351}"/>
              </a:ext>
            </a:extLst>
          </p:cNvPr>
          <p:cNvSpPr>
            <a:spLocks noGrp="1"/>
          </p:cNvSpPr>
          <p:nvPr>
            <p:ph type="body" sz="quarter" idx="18"/>
          </p:nvPr>
        </p:nvSpPr>
        <p:spPr/>
        <p:txBody>
          <a:bodyPr/>
          <a:lstStyle/>
          <a:p>
            <a:endParaRPr lang="en-US"/>
          </a:p>
        </p:txBody>
      </p:sp>
      <p:sp>
        <p:nvSpPr>
          <p:cNvPr id="14" name="Title 13">
            <a:extLst>
              <a:ext uri="{FF2B5EF4-FFF2-40B4-BE49-F238E27FC236}">
                <a16:creationId xmlns:a16="http://schemas.microsoft.com/office/drawing/2014/main" id="{046646BC-63CE-64FB-97DE-58066FBE2E2D}"/>
              </a:ext>
            </a:extLst>
          </p:cNvPr>
          <p:cNvSpPr>
            <a:spLocks noGrp="1"/>
          </p:cNvSpPr>
          <p:nvPr>
            <p:ph type="title"/>
          </p:nvPr>
        </p:nvSpPr>
        <p:spPr/>
        <p:txBody>
          <a:bodyPr/>
          <a:lstStyle/>
          <a:p>
            <a:r>
              <a:rPr lang="en-US" dirty="0"/>
              <a:t>Task 1: What content would be helpful?</a:t>
            </a:r>
          </a:p>
        </p:txBody>
      </p:sp>
      <p:sp>
        <p:nvSpPr>
          <p:cNvPr id="5" name="Date Placeholder 4">
            <a:extLst>
              <a:ext uri="{FF2B5EF4-FFF2-40B4-BE49-F238E27FC236}">
                <a16:creationId xmlns:a16="http://schemas.microsoft.com/office/drawing/2014/main" id="{DD815649-C3D2-9989-85E2-A2D099C042C3}"/>
              </a:ext>
            </a:extLst>
          </p:cNvPr>
          <p:cNvSpPr>
            <a:spLocks noGrp="1"/>
          </p:cNvSpPr>
          <p:nvPr>
            <p:ph type="dt" sz="half" idx="10"/>
          </p:nvPr>
        </p:nvSpPr>
        <p:spPr/>
        <p:txBody>
          <a:bodyPr/>
          <a:lstStyle/>
          <a:p>
            <a:r>
              <a:rPr lang="en-GB" dirty="0"/>
              <a:t>October, 2023</a:t>
            </a:r>
          </a:p>
        </p:txBody>
      </p:sp>
      <p:sp>
        <p:nvSpPr>
          <p:cNvPr id="40" name="Rectangle 39">
            <a:extLst>
              <a:ext uri="{FF2B5EF4-FFF2-40B4-BE49-F238E27FC236}">
                <a16:creationId xmlns:a16="http://schemas.microsoft.com/office/drawing/2014/main" id="{A543B0EA-EFF4-7D62-99B2-6B163A3D8A63}"/>
              </a:ext>
            </a:extLst>
          </p:cNvPr>
          <p:cNvSpPr/>
          <p:nvPr/>
        </p:nvSpPr>
        <p:spPr>
          <a:xfrm>
            <a:off x="2068086" y="5728382"/>
            <a:ext cx="949960" cy="334010"/>
          </a:xfrm>
          <a:prstGeom prst="rect">
            <a:avLst/>
          </a:prstGeom>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r>
              <a:rPr lang="en-GB" sz="900" b="1" dirty="0">
                <a:effectLst/>
                <a:latin typeface="Arial" panose="020B0604020202020204" pitchFamily="34" charset="0"/>
                <a:ea typeface="Calibri" panose="020F0502020204030204" pitchFamily="34" charset="0"/>
                <a:cs typeface="Times New Roman" panose="02020603050405020304" pitchFamily="18" charset="0"/>
              </a:rPr>
              <a:t>START HERE</a:t>
            </a:r>
            <a:endParaRPr lang="en-GB" sz="1200" dirty="0">
              <a:effectLst/>
              <a:ea typeface="Calibri" panose="020F0502020204030204" pitchFamily="34" charset="0"/>
              <a:cs typeface="Times New Roman" panose="02020603050405020304" pitchFamily="18" charset="0"/>
            </a:endParaRPr>
          </a:p>
        </p:txBody>
      </p:sp>
      <p:sp>
        <p:nvSpPr>
          <p:cNvPr id="41" name="Rectangle 40">
            <a:extLst>
              <a:ext uri="{FF2B5EF4-FFF2-40B4-BE49-F238E27FC236}">
                <a16:creationId xmlns:a16="http://schemas.microsoft.com/office/drawing/2014/main" id="{A21A531C-571C-FF32-FC7D-017BD24F40B8}"/>
              </a:ext>
            </a:extLst>
          </p:cNvPr>
          <p:cNvSpPr/>
          <p:nvPr/>
        </p:nvSpPr>
        <p:spPr>
          <a:xfrm>
            <a:off x="691724" y="3156727"/>
            <a:ext cx="3702685" cy="2159000"/>
          </a:xfrm>
          <a:prstGeom prst="rect">
            <a:avLst/>
          </a:prstGeom>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lvl="0">
              <a:buSzPts val="1100"/>
            </a:pPr>
            <a:r>
              <a:rPr lang="en-GB" sz="1100" b="1" dirty="0">
                <a:effectLst/>
                <a:ea typeface="Calibri" panose="020F0502020204030204" pitchFamily="34" charset="0"/>
                <a:cs typeface="Times New Roman" panose="02020603050405020304" pitchFamily="18" charset="0"/>
              </a:rPr>
              <a:t>Stroke survivor*</a:t>
            </a:r>
            <a:r>
              <a:rPr lang="en-GB" sz="1100" dirty="0">
                <a:effectLst/>
                <a:ea typeface="Calibri" panose="020F0502020204030204" pitchFamily="34" charset="0"/>
                <a:cs typeface="Times New Roman" panose="02020603050405020304" pitchFamily="18" charset="0"/>
              </a:rPr>
              <a:t> decides they are ready to start planning to return to work, and communicates this to employer. Appraises strengths and limitations relating to work role.</a:t>
            </a:r>
            <a:endParaRPr lang="en-GB" sz="1200" dirty="0">
              <a:effectLst/>
              <a:ea typeface="Calibri" panose="020F0502020204030204" pitchFamily="34" charset="0"/>
              <a:cs typeface="Times New Roman" panose="02020603050405020304" pitchFamily="18" charset="0"/>
            </a:endParaRPr>
          </a:p>
          <a:p>
            <a:pPr marL="228600"/>
            <a:r>
              <a:rPr lang="en-GB" sz="1100" dirty="0">
                <a:effectLst/>
                <a:ea typeface="Calibri" panose="020F0502020204030204" pitchFamily="34" charset="0"/>
                <a:cs typeface="Times New Roman" panose="02020603050405020304" pitchFamily="18" charset="0"/>
              </a:rPr>
              <a:t> </a:t>
            </a:r>
            <a:endParaRPr lang="en-GB" sz="1200" dirty="0">
              <a:effectLst/>
              <a:ea typeface="Calibri" panose="020F0502020204030204" pitchFamily="34" charset="0"/>
              <a:cs typeface="Times New Roman" panose="02020603050405020304" pitchFamily="18" charset="0"/>
            </a:endParaRPr>
          </a:p>
          <a:p>
            <a:pPr lvl="0">
              <a:buSzPts val="1100"/>
            </a:pPr>
            <a:r>
              <a:rPr lang="en-GB" sz="1100" b="1" dirty="0">
                <a:effectLst/>
                <a:ea typeface="Calibri" panose="020F0502020204030204" pitchFamily="34" charset="0"/>
                <a:cs typeface="Times New Roman" panose="02020603050405020304" pitchFamily="18" charset="0"/>
              </a:rPr>
              <a:t>Employer </a:t>
            </a:r>
            <a:r>
              <a:rPr lang="en-GB" sz="1100" dirty="0">
                <a:effectLst/>
                <a:ea typeface="Calibri" panose="020F0502020204030204" pitchFamily="34" charset="0"/>
                <a:cs typeface="Times New Roman" panose="02020603050405020304" pitchFamily="18" charset="0"/>
              </a:rPr>
              <a:t>contacts stroke survivor and jointly agrees communication schedule. Recognises knowledge limitations (e.g., stroke and its impact, own responsibilities, internal/external resources available for stroke survivor).</a:t>
            </a:r>
            <a:endParaRPr lang="en-GB" sz="1200" dirty="0">
              <a:effectLst/>
              <a:ea typeface="Calibri" panose="020F0502020204030204" pitchFamily="34" charset="0"/>
              <a:cs typeface="Times New Roman" panose="02020603050405020304" pitchFamily="18" charset="0"/>
            </a:endParaRPr>
          </a:p>
          <a:p>
            <a:r>
              <a:rPr lang="en-GB" sz="1100" dirty="0">
                <a:effectLst/>
                <a:ea typeface="Calibri" panose="020F0502020204030204" pitchFamily="34" charset="0"/>
                <a:cs typeface="Times New Roman" panose="02020603050405020304" pitchFamily="18" charset="0"/>
              </a:rPr>
              <a:t> </a:t>
            </a:r>
            <a:endParaRPr lang="en-GB" sz="1200" dirty="0">
              <a:effectLst/>
              <a:ea typeface="Calibri" panose="020F0502020204030204" pitchFamily="34" charset="0"/>
              <a:cs typeface="Times New Roman" panose="02020603050405020304" pitchFamily="18" charset="0"/>
            </a:endParaRPr>
          </a:p>
          <a:p>
            <a:r>
              <a:rPr lang="en-GB" sz="1100" b="1" dirty="0">
                <a:effectLst/>
                <a:ea typeface="Calibri" panose="020F0502020204030204" pitchFamily="34" charset="0"/>
                <a:cs typeface="Times New Roman" panose="02020603050405020304" pitchFamily="18" charset="0"/>
              </a:rPr>
              <a:t>*Liaising with relevant stakeholders where possible</a:t>
            </a:r>
            <a:endParaRPr lang="en-GB" sz="1200" dirty="0">
              <a:effectLst/>
              <a:ea typeface="Calibri" panose="020F0502020204030204" pitchFamily="34" charset="0"/>
              <a:cs typeface="Times New Roman" panose="02020603050405020304" pitchFamily="18" charset="0"/>
            </a:endParaRPr>
          </a:p>
        </p:txBody>
      </p:sp>
      <p:sp>
        <p:nvSpPr>
          <p:cNvPr id="42" name="Rectangle 41">
            <a:extLst>
              <a:ext uri="{FF2B5EF4-FFF2-40B4-BE49-F238E27FC236}">
                <a16:creationId xmlns:a16="http://schemas.microsoft.com/office/drawing/2014/main" id="{9C9E7727-1596-AFA2-035B-63E00C782787}"/>
              </a:ext>
            </a:extLst>
          </p:cNvPr>
          <p:cNvSpPr/>
          <p:nvPr/>
        </p:nvSpPr>
        <p:spPr>
          <a:xfrm>
            <a:off x="1647904" y="1606882"/>
            <a:ext cx="4301812" cy="1104900"/>
          </a:xfrm>
          <a:prstGeom prst="rect">
            <a:avLst/>
          </a:prstGeom>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lvl="0">
              <a:buSzPts val="1100"/>
            </a:pPr>
            <a:r>
              <a:rPr lang="en-GB" sz="1100" b="1" dirty="0">
                <a:effectLst/>
                <a:ea typeface="Calibri" panose="020F0502020204030204" pitchFamily="34" charset="0"/>
                <a:cs typeface="Times New Roman" panose="02020603050405020304" pitchFamily="18" charset="0"/>
              </a:rPr>
              <a:t>Stroke survivor*</a:t>
            </a:r>
            <a:r>
              <a:rPr lang="en-GB" sz="1100" dirty="0">
                <a:effectLst/>
                <a:ea typeface="Calibri" panose="020F0502020204030204" pitchFamily="34" charset="0"/>
                <a:cs typeface="Times New Roman" panose="02020603050405020304" pitchFamily="18" charset="0"/>
              </a:rPr>
              <a:t> identifies what is needed for them to return to work role.</a:t>
            </a:r>
            <a:endParaRPr lang="en-GB" sz="1200" dirty="0">
              <a:effectLst/>
              <a:ea typeface="Calibri" panose="020F0502020204030204" pitchFamily="34" charset="0"/>
              <a:cs typeface="Times New Roman" panose="02020603050405020304" pitchFamily="18" charset="0"/>
            </a:endParaRPr>
          </a:p>
          <a:p>
            <a:pPr marL="228600"/>
            <a:r>
              <a:rPr lang="en-GB" sz="1100" dirty="0">
                <a:effectLst/>
                <a:ea typeface="Calibri" panose="020F0502020204030204" pitchFamily="34" charset="0"/>
                <a:cs typeface="Times New Roman" panose="02020603050405020304" pitchFamily="18" charset="0"/>
              </a:rPr>
              <a:t> </a:t>
            </a:r>
            <a:endParaRPr lang="en-GB" sz="1200" dirty="0">
              <a:effectLst/>
              <a:ea typeface="Calibri" panose="020F0502020204030204" pitchFamily="34" charset="0"/>
              <a:cs typeface="Times New Roman" panose="02020603050405020304" pitchFamily="18" charset="0"/>
            </a:endParaRPr>
          </a:p>
          <a:p>
            <a:pPr lvl="0">
              <a:buSzPts val="1100"/>
            </a:pPr>
            <a:r>
              <a:rPr lang="en-GB" sz="1100" b="1" dirty="0">
                <a:effectLst/>
                <a:ea typeface="Calibri" panose="020F0502020204030204" pitchFamily="34" charset="0"/>
                <a:cs typeface="Times New Roman" panose="02020603050405020304" pitchFamily="18" charset="0"/>
              </a:rPr>
              <a:t>Employer </a:t>
            </a:r>
            <a:r>
              <a:rPr lang="en-GB" sz="1100" dirty="0">
                <a:effectLst/>
                <a:ea typeface="Calibri" panose="020F0502020204030204" pitchFamily="34" charset="0"/>
                <a:cs typeface="Times New Roman" panose="02020603050405020304" pitchFamily="18" charset="0"/>
              </a:rPr>
              <a:t>recognises need for support with providing reasonable adjustments for stroke survivor. Considers how stroke survivor’s return may impact wider team.</a:t>
            </a:r>
            <a:endParaRPr lang="en-GB" sz="1200" dirty="0">
              <a:effectLst/>
              <a:ea typeface="Calibri" panose="020F0502020204030204" pitchFamily="34" charset="0"/>
              <a:cs typeface="Times New Roman" panose="02020603050405020304" pitchFamily="18" charset="0"/>
            </a:endParaRPr>
          </a:p>
        </p:txBody>
      </p:sp>
      <p:sp>
        <p:nvSpPr>
          <p:cNvPr id="43" name="Rectangle 42">
            <a:extLst>
              <a:ext uri="{FF2B5EF4-FFF2-40B4-BE49-F238E27FC236}">
                <a16:creationId xmlns:a16="http://schemas.microsoft.com/office/drawing/2014/main" id="{954EB5E3-635A-831F-5E3E-E71376D178B6}"/>
              </a:ext>
            </a:extLst>
          </p:cNvPr>
          <p:cNvSpPr/>
          <p:nvPr/>
        </p:nvSpPr>
        <p:spPr>
          <a:xfrm>
            <a:off x="6889518" y="1612406"/>
            <a:ext cx="3878897" cy="1104900"/>
          </a:xfrm>
          <a:prstGeom prst="rect">
            <a:avLst/>
          </a:prstGeom>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lvl="0">
              <a:buSzPts val="1100"/>
            </a:pPr>
            <a:r>
              <a:rPr lang="en-GB" sz="1100" b="1" dirty="0">
                <a:effectLst/>
                <a:ea typeface="Calibri" panose="020F0502020204030204" pitchFamily="34" charset="0"/>
                <a:cs typeface="Times New Roman" panose="02020603050405020304" pitchFamily="18" charset="0"/>
              </a:rPr>
              <a:t>Stroke survivor*</a:t>
            </a:r>
            <a:r>
              <a:rPr lang="en-GB" sz="1100" dirty="0">
                <a:effectLst/>
                <a:ea typeface="Calibri" panose="020F0502020204030204" pitchFamily="34" charset="0"/>
                <a:cs typeface="Times New Roman" panose="02020603050405020304" pitchFamily="18" charset="0"/>
              </a:rPr>
              <a:t> decides which needs should be communicated to the employer.</a:t>
            </a:r>
            <a:endParaRPr lang="en-GB" sz="1200" dirty="0">
              <a:effectLst/>
              <a:ea typeface="Calibri" panose="020F0502020204030204" pitchFamily="34" charset="0"/>
              <a:cs typeface="Times New Roman" panose="02020603050405020304" pitchFamily="18" charset="0"/>
            </a:endParaRPr>
          </a:p>
          <a:p>
            <a:pPr marL="228600"/>
            <a:r>
              <a:rPr lang="en-GB" sz="1100" dirty="0">
                <a:effectLst/>
                <a:ea typeface="Calibri" panose="020F0502020204030204" pitchFamily="34" charset="0"/>
                <a:cs typeface="Times New Roman" panose="02020603050405020304" pitchFamily="18" charset="0"/>
              </a:rPr>
              <a:t> </a:t>
            </a:r>
            <a:endParaRPr lang="en-GB" sz="1200" dirty="0">
              <a:effectLst/>
              <a:ea typeface="Calibri" panose="020F0502020204030204" pitchFamily="34" charset="0"/>
              <a:cs typeface="Times New Roman" panose="02020603050405020304" pitchFamily="18" charset="0"/>
            </a:endParaRPr>
          </a:p>
          <a:p>
            <a:pPr lvl="0">
              <a:buSzPts val="1100"/>
            </a:pPr>
            <a:r>
              <a:rPr lang="en-GB" sz="1100" b="1" dirty="0">
                <a:effectLst/>
                <a:ea typeface="Calibri" panose="020F0502020204030204" pitchFamily="34" charset="0"/>
                <a:cs typeface="Times New Roman" panose="02020603050405020304" pitchFamily="18" charset="0"/>
              </a:rPr>
              <a:t>Employer </a:t>
            </a:r>
            <a:r>
              <a:rPr lang="en-GB" sz="1100" dirty="0">
                <a:effectLst/>
                <a:ea typeface="Calibri" panose="020F0502020204030204" pitchFamily="34" charset="0"/>
                <a:cs typeface="Times New Roman" panose="02020603050405020304" pitchFamily="18" charset="0"/>
              </a:rPr>
              <a:t>identifies appropriate stakeholders and sources of support with needs identified in Steps 1 and 2.</a:t>
            </a:r>
            <a:endParaRPr lang="en-GB" sz="1200" dirty="0">
              <a:effectLst/>
              <a:ea typeface="Calibri" panose="020F0502020204030204" pitchFamily="34" charset="0"/>
              <a:cs typeface="Times New Roman" panose="02020603050405020304" pitchFamily="18" charset="0"/>
            </a:endParaRPr>
          </a:p>
        </p:txBody>
      </p:sp>
      <p:sp>
        <p:nvSpPr>
          <p:cNvPr id="46" name="Rectangle 45">
            <a:extLst>
              <a:ext uri="{FF2B5EF4-FFF2-40B4-BE49-F238E27FC236}">
                <a16:creationId xmlns:a16="http://schemas.microsoft.com/office/drawing/2014/main" id="{A708DA4F-12FB-E525-ECC9-1192401BF9C9}"/>
              </a:ext>
            </a:extLst>
          </p:cNvPr>
          <p:cNvSpPr/>
          <p:nvPr/>
        </p:nvSpPr>
        <p:spPr>
          <a:xfrm>
            <a:off x="8134117" y="3799447"/>
            <a:ext cx="3313004" cy="1104900"/>
          </a:xfrm>
          <a:prstGeom prst="rect">
            <a:avLst/>
          </a:prstGeom>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lvl="0">
              <a:buSzPts val="1100"/>
            </a:pPr>
            <a:r>
              <a:rPr lang="en-GB" sz="1100" b="1" dirty="0">
                <a:effectLst/>
                <a:ea typeface="Calibri" panose="020F0502020204030204" pitchFamily="34" charset="0"/>
                <a:cs typeface="Times New Roman" panose="02020603050405020304" pitchFamily="18" charset="0"/>
              </a:rPr>
              <a:t>Stroke survivor*</a:t>
            </a:r>
            <a:r>
              <a:rPr lang="en-GB" sz="1100" dirty="0">
                <a:effectLst/>
                <a:ea typeface="Calibri" panose="020F0502020204030204" pitchFamily="34" charset="0"/>
                <a:cs typeface="Times New Roman" panose="02020603050405020304" pitchFamily="18" charset="0"/>
              </a:rPr>
              <a:t> clearly communicates needs to employer</a:t>
            </a:r>
            <a:endParaRPr lang="en-GB" sz="1200" dirty="0">
              <a:effectLst/>
              <a:ea typeface="Calibri" panose="020F0502020204030204" pitchFamily="34" charset="0"/>
              <a:cs typeface="Times New Roman" panose="02020603050405020304" pitchFamily="18" charset="0"/>
            </a:endParaRPr>
          </a:p>
          <a:p>
            <a:pPr marL="228600"/>
            <a:r>
              <a:rPr lang="en-GB" sz="1100" dirty="0">
                <a:effectLst/>
                <a:ea typeface="Calibri" panose="020F0502020204030204" pitchFamily="34" charset="0"/>
                <a:cs typeface="Times New Roman" panose="02020603050405020304" pitchFamily="18" charset="0"/>
              </a:rPr>
              <a:t> </a:t>
            </a:r>
            <a:endParaRPr lang="en-GB" sz="1200" dirty="0">
              <a:effectLst/>
              <a:ea typeface="Calibri" panose="020F0502020204030204" pitchFamily="34" charset="0"/>
              <a:cs typeface="Times New Roman" panose="02020603050405020304" pitchFamily="18" charset="0"/>
            </a:endParaRPr>
          </a:p>
          <a:p>
            <a:pPr lvl="0">
              <a:buSzPts val="1100"/>
            </a:pPr>
            <a:r>
              <a:rPr lang="en-GB" sz="1100" b="1" dirty="0">
                <a:effectLst/>
                <a:ea typeface="Calibri" panose="020F0502020204030204" pitchFamily="34" charset="0"/>
                <a:cs typeface="Times New Roman" panose="02020603050405020304" pitchFamily="18" charset="0"/>
              </a:rPr>
              <a:t>Employer </a:t>
            </a:r>
            <a:r>
              <a:rPr lang="en-GB" sz="1100" dirty="0">
                <a:effectLst/>
                <a:ea typeface="Calibri" panose="020F0502020204030204" pitchFamily="34" charset="0"/>
                <a:cs typeface="Times New Roman" panose="02020603050405020304" pitchFamily="18" charset="0"/>
              </a:rPr>
              <a:t>liaises with relevant stakeholders or organisations, reviews information, or attends training.</a:t>
            </a:r>
            <a:endParaRPr lang="en-GB" sz="1200" dirty="0">
              <a:effectLst/>
              <a:ea typeface="Calibri" panose="020F0502020204030204" pitchFamily="34" charset="0"/>
              <a:cs typeface="Times New Roman" panose="02020603050405020304" pitchFamily="18" charset="0"/>
            </a:endParaRPr>
          </a:p>
        </p:txBody>
      </p:sp>
      <p:sp>
        <p:nvSpPr>
          <p:cNvPr id="47" name="Rectangle 46">
            <a:extLst>
              <a:ext uri="{FF2B5EF4-FFF2-40B4-BE49-F238E27FC236}">
                <a16:creationId xmlns:a16="http://schemas.microsoft.com/office/drawing/2014/main" id="{F8ACD676-F601-CBF3-2D21-61E80F654700}"/>
              </a:ext>
            </a:extLst>
          </p:cNvPr>
          <p:cNvSpPr/>
          <p:nvPr/>
        </p:nvSpPr>
        <p:spPr>
          <a:xfrm>
            <a:off x="5885140" y="5190888"/>
            <a:ext cx="2908107" cy="866774"/>
          </a:xfrm>
          <a:prstGeom prst="rect">
            <a:avLst/>
          </a:prstGeom>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lvl="0">
              <a:buSzPts val="1100"/>
            </a:pPr>
            <a:r>
              <a:rPr lang="en-GB" sz="1100" b="1" dirty="0">
                <a:effectLst/>
                <a:ea typeface="Calibri" panose="020F0502020204030204" pitchFamily="34" charset="0"/>
                <a:cs typeface="Times New Roman" panose="02020603050405020304" pitchFamily="18" charset="0"/>
              </a:rPr>
              <a:t>Stroke survivors repeat steps 2-4* Stroke survivors and employers </a:t>
            </a:r>
            <a:r>
              <a:rPr lang="en-GB" sz="1100" dirty="0">
                <a:effectLst/>
                <a:ea typeface="Calibri" panose="020F0502020204030204" pitchFamily="34" charset="0"/>
                <a:cs typeface="Times New Roman" panose="02020603050405020304" pitchFamily="18" charset="0"/>
              </a:rPr>
              <a:t>meet regularly to review stroke survivors’ needs. </a:t>
            </a:r>
            <a:r>
              <a:rPr lang="en-GB" sz="1100" b="1" dirty="0">
                <a:effectLst/>
                <a:ea typeface="Calibri" panose="020F0502020204030204" pitchFamily="34" charset="0"/>
                <a:cs typeface="Times New Roman" panose="02020603050405020304" pitchFamily="18" charset="0"/>
              </a:rPr>
              <a:t>Employer</a:t>
            </a:r>
            <a:r>
              <a:rPr lang="en-GB" sz="1100" dirty="0">
                <a:effectLst/>
                <a:ea typeface="Calibri" panose="020F0502020204030204" pitchFamily="34" charset="0"/>
                <a:cs typeface="Times New Roman" panose="02020603050405020304" pitchFamily="18" charset="0"/>
              </a:rPr>
              <a:t> repeats step 4.</a:t>
            </a:r>
            <a:endParaRPr lang="en-GB" sz="1200" dirty="0">
              <a:effectLst/>
              <a:ea typeface="Calibri" panose="020F0502020204030204" pitchFamily="34" charset="0"/>
              <a:cs typeface="Times New Roman" panose="02020603050405020304" pitchFamily="18" charset="0"/>
            </a:endParaRPr>
          </a:p>
        </p:txBody>
      </p:sp>
      <p:sp>
        <p:nvSpPr>
          <p:cNvPr id="48" name="Rectangle 47">
            <a:extLst>
              <a:ext uri="{FF2B5EF4-FFF2-40B4-BE49-F238E27FC236}">
                <a16:creationId xmlns:a16="http://schemas.microsoft.com/office/drawing/2014/main" id="{EFE04D66-AAF5-127E-DE9C-E1567D4F7253}"/>
              </a:ext>
            </a:extLst>
          </p:cNvPr>
          <p:cNvSpPr/>
          <p:nvPr/>
        </p:nvSpPr>
        <p:spPr>
          <a:xfrm>
            <a:off x="5885140" y="4904347"/>
            <a:ext cx="659130" cy="289560"/>
          </a:xfrm>
          <a:prstGeom prst="rect">
            <a:avLst/>
          </a:prstGeom>
          <a:solidFill>
            <a:schemeClr val="accent6">
              <a:lumMod val="20000"/>
              <a:lumOff val="80000"/>
            </a:schemeClr>
          </a:solidFill>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r>
              <a:rPr lang="en-GB" sz="1200">
                <a:effectLst/>
                <a:ea typeface="Calibri" panose="020F0502020204030204" pitchFamily="34" charset="0"/>
                <a:cs typeface="Times New Roman" panose="02020603050405020304" pitchFamily="18" charset="0"/>
              </a:rPr>
              <a:t>Step 5 </a:t>
            </a:r>
          </a:p>
        </p:txBody>
      </p:sp>
      <p:sp>
        <p:nvSpPr>
          <p:cNvPr id="49" name="Rectangle 48">
            <a:extLst>
              <a:ext uri="{FF2B5EF4-FFF2-40B4-BE49-F238E27FC236}">
                <a16:creationId xmlns:a16="http://schemas.microsoft.com/office/drawing/2014/main" id="{82E714EB-4851-4EFB-82C4-C46C182E277D}"/>
              </a:ext>
            </a:extLst>
          </p:cNvPr>
          <p:cNvSpPr/>
          <p:nvPr/>
        </p:nvSpPr>
        <p:spPr>
          <a:xfrm>
            <a:off x="8134117" y="3509887"/>
            <a:ext cx="659130" cy="289560"/>
          </a:xfrm>
          <a:prstGeom prst="rect">
            <a:avLst/>
          </a:prstGeom>
          <a:solidFill>
            <a:schemeClr val="accent6">
              <a:lumMod val="20000"/>
              <a:lumOff val="80000"/>
            </a:schemeClr>
          </a:solidFill>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r>
              <a:rPr lang="en-GB" sz="1200" dirty="0">
                <a:effectLst/>
                <a:ea typeface="Calibri" panose="020F0502020204030204" pitchFamily="34" charset="0"/>
                <a:cs typeface="Times New Roman" panose="02020603050405020304" pitchFamily="18" charset="0"/>
              </a:rPr>
              <a:t>Step 4 </a:t>
            </a:r>
          </a:p>
        </p:txBody>
      </p:sp>
      <p:sp>
        <p:nvSpPr>
          <p:cNvPr id="50" name="Rectangle 49">
            <a:extLst>
              <a:ext uri="{FF2B5EF4-FFF2-40B4-BE49-F238E27FC236}">
                <a16:creationId xmlns:a16="http://schemas.microsoft.com/office/drawing/2014/main" id="{ED7C018C-98E1-F8C9-3DB6-43BC22FAEEFE}"/>
              </a:ext>
            </a:extLst>
          </p:cNvPr>
          <p:cNvSpPr/>
          <p:nvPr/>
        </p:nvSpPr>
        <p:spPr>
          <a:xfrm>
            <a:off x="4775823" y="3401647"/>
            <a:ext cx="2976880" cy="882015"/>
          </a:xfrm>
          <a:prstGeom prst="rect">
            <a:avLst/>
          </a:prstGeom>
          <a:solidFill>
            <a:schemeClr val="accent6">
              <a:lumMod val="20000"/>
              <a:lumOff val="80000"/>
            </a:schemeClr>
          </a:solidFill>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r>
              <a:rPr lang="en-GB" sz="1200" b="1" dirty="0">
                <a:solidFill>
                  <a:srgbClr val="000000"/>
                </a:solidFill>
                <a:effectLst/>
                <a:ea typeface="Calibri" panose="020F0502020204030204" pitchFamily="34" charset="0"/>
                <a:cs typeface="Times New Roman" panose="02020603050405020304" pitchFamily="18" charset="0"/>
              </a:rPr>
              <a:t>Toolkit goal</a:t>
            </a:r>
            <a:endParaRPr lang="en-GB" sz="1200" dirty="0">
              <a:effectLst/>
              <a:ea typeface="Calibri" panose="020F0502020204030204" pitchFamily="34" charset="0"/>
              <a:cs typeface="Times New Roman" panose="02020603050405020304" pitchFamily="18" charset="0"/>
            </a:endParaRPr>
          </a:p>
          <a:p>
            <a:r>
              <a:rPr lang="en-GB" sz="1200" dirty="0">
                <a:solidFill>
                  <a:srgbClr val="000000"/>
                </a:solidFill>
                <a:effectLst/>
                <a:ea typeface="Calibri" panose="020F0502020204030204" pitchFamily="34" charset="0"/>
                <a:cs typeface="Times New Roman" panose="02020603050405020304" pitchFamily="18" charset="0"/>
              </a:rPr>
              <a:t>Empower employers and stroke survivors to plan and manage a timely and sustainable return-to-work post-stroke.</a:t>
            </a:r>
            <a:endParaRPr lang="en-GB" sz="1200" dirty="0">
              <a:effectLst/>
              <a:ea typeface="Calibri" panose="020F0502020204030204" pitchFamily="34" charset="0"/>
              <a:cs typeface="Times New Roman" panose="02020603050405020304" pitchFamily="18" charset="0"/>
            </a:endParaRPr>
          </a:p>
        </p:txBody>
      </p:sp>
      <p:sp>
        <p:nvSpPr>
          <p:cNvPr id="51" name="Rectangle 50">
            <a:extLst>
              <a:ext uri="{FF2B5EF4-FFF2-40B4-BE49-F238E27FC236}">
                <a16:creationId xmlns:a16="http://schemas.microsoft.com/office/drawing/2014/main" id="{3410934A-26DE-4C04-7189-C53B6AC2E77F}"/>
              </a:ext>
            </a:extLst>
          </p:cNvPr>
          <p:cNvSpPr/>
          <p:nvPr/>
        </p:nvSpPr>
        <p:spPr>
          <a:xfrm>
            <a:off x="6889518" y="1323547"/>
            <a:ext cx="659130" cy="289560"/>
          </a:xfrm>
          <a:prstGeom prst="rect">
            <a:avLst/>
          </a:prstGeom>
          <a:solidFill>
            <a:schemeClr val="accent6">
              <a:lumMod val="20000"/>
              <a:lumOff val="80000"/>
            </a:schemeClr>
          </a:solidFill>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r>
              <a:rPr lang="en-GB" sz="1200">
                <a:effectLst/>
                <a:ea typeface="Calibri" panose="020F0502020204030204" pitchFamily="34" charset="0"/>
                <a:cs typeface="Times New Roman" panose="02020603050405020304" pitchFamily="18" charset="0"/>
              </a:rPr>
              <a:t>Step 3 </a:t>
            </a:r>
          </a:p>
        </p:txBody>
      </p:sp>
      <p:sp>
        <p:nvSpPr>
          <p:cNvPr id="52" name="Rectangle 51">
            <a:extLst>
              <a:ext uri="{FF2B5EF4-FFF2-40B4-BE49-F238E27FC236}">
                <a16:creationId xmlns:a16="http://schemas.microsoft.com/office/drawing/2014/main" id="{D77B1D6A-0D5E-B677-F31D-3D3AF19EB8AA}"/>
              </a:ext>
            </a:extLst>
          </p:cNvPr>
          <p:cNvSpPr/>
          <p:nvPr/>
        </p:nvSpPr>
        <p:spPr>
          <a:xfrm>
            <a:off x="1647904" y="1323547"/>
            <a:ext cx="659130" cy="289560"/>
          </a:xfrm>
          <a:prstGeom prst="rect">
            <a:avLst/>
          </a:prstGeom>
          <a:solidFill>
            <a:schemeClr val="accent6">
              <a:lumMod val="20000"/>
              <a:lumOff val="80000"/>
            </a:schemeClr>
          </a:solidFill>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r>
              <a:rPr lang="en-GB" sz="1200">
                <a:effectLst/>
                <a:ea typeface="Calibri" panose="020F0502020204030204" pitchFamily="34" charset="0"/>
                <a:cs typeface="Times New Roman" panose="02020603050405020304" pitchFamily="18" charset="0"/>
              </a:rPr>
              <a:t>Step 2 </a:t>
            </a:r>
          </a:p>
        </p:txBody>
      </p:sp>
      <p:sp>
        <p:nvSpPr>
          <p:cNvPr id="53" name="Rectangle 52">
            <a:extLst>
              <a:ext uri="{FF2B5EF4-FFF2-40B4-BE49-F238E27FC236}">
                <a16:creationId xmlns:a16="http://schemas.microsoft.com/office/drawing/2014/main" id="{A9747995-7330-924C-999A-A48F0966C068}"/>
              </a:ext>
            </a:extLst>
          </p:cNvPr>
          <p:cNvSpPr/>
          <p:nvPr/>
        </p:nvSpPr>
        <p:spPr>
          <a:xfrm>
            <a:off x="691724" y="2903012"/>
            <a:ext cx="685992" cy="253715"/>
          </a:xfrm>
          <a:prstGeom prst="rect">
            <a:avLst/>
          </a:prstGeom>
          <a:solidFill>
            <a:schemeClr val="accent6">
              <a:lumMod val="20000"/>
              <a:lumOff val="80000"/>
            </a:schemeClr>
          </a:solidFill>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r>
              <a:rPr lang="en-GB" sz="1200" dirty="0">
                <a:effectLst/>
                <a:ea typeface="Calibri" panose="020F0502020204030204" pitchFamily="34" charset="0"/>
                <a:cs typeface="Times New Roman" panose="02020603050405020304" pitchFamily="18" charset="0"/>
              </a:rPr>
              <a:t>Step  1 </a:t>
            </a:r>
          </a:p>
        </p:txBody>
      </p:sp>
      <p:cxnSp>
        <p:nvCxnSpPr>
          <p:cNvPr id="54" name="Straight Arrow Connector 53">
            <a:extLst>
              <a:ext uri="{FF2B5EF4-FFF2-40B4-BE49-F238E27FC236}">
                <a16:creationId xmlns:a16="http://schemas.microsoft.com/office/drawing/2014/main" id="{2C5E2643-5D9D-50A8-B412-40346F677667}"/>
              </a:ext>
            </a:extLst>
          </p:cNvPr>
          <p:cNvCxnSpPr>
            <a:cxnSpLocks/>
          </p:cNvCxnSpPr>
          <p:nvPr/>
        </p:nvCxnSpPr>
        <p:spPr>
          <a:xfrm flipV="1">
            <a:off x="2553867" y="5379132"/>
            <a:ext cx="0" cy="276225"/>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55" name="Straight Arrow Connector 54">
            <a:extLst>
              <a:ext uri="{FF2B5EF4-FFF2-40B4-BE49-F238E27FC236}">
                <a16:creationId xmlns:a16="http://schemas.microsoft.com/office/drawing/2014/main" id="{FFA03DC5-E360-5AF0-41BD-DB34C9EC54C6}"/>
              </a:ext>
            </a:extLst>
          </p:cNvPr>
          <p:cNvCxnSpPr>
            <a:cxnSpLocks/>
          </p:cNvCxnSpPr>
          <p:nvPr/>
        </p:nvCxnSpPr>
        <p:spPr>
          <a:xfrm flipV="1">
            <a:off x="2543066" y="2784997"/>
            <a:ext cx="0" cy="276225"/>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B2E705A7-06C2-6532-85D5-08DF3AE9152B}"/>
              </a:ext>
            </a:extLst>
          </p:cNvPr>
          <p:cNvCxnSpPr>
            <a:cxnSpLocks/>
          </p:cNvCxnSpPr>
          <p:nvPr/>
        </p:nvCxnSpPr>
        <p:spPr>
          <a:xfrm>
            <a:off x="6063881" y="2159332"/>
            <a:ext cx="707392" cy="5524"/>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58" name="Straight Arrow Connector 57">
            <a:extLst>
              <a:ext uri="{FF2B5EF4-FFF2-40B4-BE49-F238E27FC236}">
                <a16:creationId xmlns:a16="http://schemas.microsoft.com/office/drawing/2014/main" id="{FAD32736-5BBE-C9D6-22E3-11DE2DA15DF7}"/>
              </a:ext>
            </a:extLst>
          </p:cNvPr>
          <p:cNvCxnSpPr>
            <a:cxnSpLocks/>
          </p:cNvCxnSpPr>
          <p:nvPr/>
        </p:nvCxnSpPr>
        <p:spPr>
          <a:xfrm>
            <a:off x="9790619" y="2837284"/>
            <a:ext cx="0" cy="817383"/>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70" name="Elbow Connector 69">
            <a:extLst>
              <a:ext uri="{FF2B5EF4-FFF2-40B4-BE49-F238E27FC236}">
                <a16:creationId xmlns:a16="http://schemas.microsoft.com/office/drawing/2014/main" id="{34A2AE36-FC97-1C5A-DC63-F51B621AB923}"/>
              </a:ext>
            </a:extLst>
          </p:cNvPr>
          <p:cNvCxnSpPr>
            <a:cxnSpLocks/>
          </p:cNvCxnSpPr>
          <p:nvPr/>
        </p:nvCxnSpPr>
        <p:spPr>
          <a:xfrm rot="10800000" flipV="1">
            <a:off x="8921514" y="5095808"/>
            <a:ext cx="869105" cy="719928"/>
          </a:xfrm>
          <a:prstGeom prst="bentConnector3">
            <a:avLst>
              <a:gd name="adj1" fmla="val 317"/>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76" name="Straight Arrow Connector 75">
            <a:extLst>
              <a:ext uri="{FF2B5EF4-FFF2-40B4-BE49-F238E27FC236}">
                <a16:creationId xmlns:a16="http://schemas.microsoft.com/office/drawing/2014/main" id="{8D8A99D3-2552-5C20-4A1E-D9AF1A5C4447}"/>
              </a:ext>
            </a:extLst>
          </p:cNvPr>
          <p:cNvCxnSpPr>
            <a:cxnSpLocks/>
          </p:cNvCxnSpPr>
          <p:nvPr/>
        </p:nvCxnSpPr>
        <p:spPr>
          <a:xfrm flipH="1">
            <a:off x="3145746" y="5859922"/>
            <a:ext cx="2562670"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023939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59086E0-C5BD-0D56-6CA1-1221C0206FE9}"/>
              </a:ext>
            </a:extLst>
          </p:cNvPr>
          <p:cNvSpPr>
            <a:spLocks noGrp="1"/>
          </p:cNvSpPr>
          <p:nvPr>
            <p:ph type="sldNum" sz="quarter" idx="12"/>
          </p:nvPr>
        </p:nvSpPr>
        <p:spPr/>
        <p:txBody>
          <a:bodyPr/>
          <a:lstStyle/>
          <a:p>
            <a:fld id="{CBBF530E-1875-46E6-901C-76683197A1B3}" type="slidenum">
              <a:rPr lang="en-GB" smtClean="0"/>
              <a:pPr/>
              <a:t>8</a:t>
            </a:fld>
            <a:endParaRPr lang="en-GB"/>
          </a:p>
        </p:txBody>
      </p:sp>
      <p:pic>
        <p:nvPicPr>
          <p:cNvPr id="12" name="Content Placeholder 11" descr="A diagram of a decision tree&#10;&#10;Description automatically generated">
            <a:extLst>
              <a:ext uri="{FF2B5EF4-FFF2-40B4-BE49-F238E27FC236}">
                <a16:creationId xmlns:a16="http://schemas.microsoft.com/office/drawing/2014/main" id="{27A0824C-DC78-DEE7-7324-F8BE51033E64}"/>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92841" y="1029589"/>
            <a:ext cx="5352512" cy="5437472"/>
          </a:xfrm>
        </p:spPr>
      </p:pic>
      <p:sp>
        <p:nvSpPr>
          <p:cNvPr id="8" name="Title 7">
            <a:extLst>
              <a:ext uri="{FF2B5EF4-FFF2-40B4-BE49-F238E27FC236}">
                <a16:creationId xmlns:a16="http://schemas.microsoft.com/office/drawing/2014/main" id="{520C0FA2-34BB-DB91-E13D-331AEDFA177F}"/>
              </a:ext>
            </a:extLst>
          </p:cNvPr>
          <p:cNvSpPr>
            <a:spLocks noGrp="1"/>
          </p:cNvSpPr>
          <p:nvPr>
            <p:ph type="title"/>
          </p:nvPr>
        </p:nvSpPr>
        <p:spPr/>
        <p:txBody>
          <a:bodyPr/>
          <a:lstStyle/>
          <a:p>
            <a:r>
              <a:rPr lang="en-US" dirty="0"/>
              <a:t>Examples of content from other toolkits (1)</a:t>
            </a:r>
          </a:p>
        </p:txBody>
      </p:sp>
      <p:pic>
        <p:nvPicPr>
          <p:cNvPr id="14" name="Picture 13" descr="A close-up of a website&#10;&#10;Description automatically generated">
            <a:extLst>
              <a:ext uri="{FF2B5EF4-FFF2-40B4-BE49-F238E27FC236}">
                <a16:creationId xmlns:a16="http://schemas.microsoft.com/office/drawing/2014/main" id="{B9D547F0-E10A-E223-46B1-D539E0E40B3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98157" y="1382083"/>
            <a:ext cx="4699000" cy="1904232"/>
          </a:xfrm>
          <a:prstGeom prst="rect">
            <a:avLst/>
          </a:prstGeom>
        </p:spPr>
      </p:pic>
      <p:pic>
        <p:nvPicPr>
          <p:cNvPr id="16" name="Picture 15" descr="A questionnaire with text on it&#10;&#10;Description automatically generated">
            <a:extLst>
              <a:ext uri="{FF2B5EF4-FFF2-40B4-BE49-F238E27FC236}">
                <a16:creationId xmlns:a16="http://schemas.microsoft.com/office/drawing/2014/main" id="{54018FFE-E676-51E4-F4BE-301CC1D7D7B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45353" y="3480710"/>
            <a:ext cx="4799999" cy="3082666"/>
          </a:xfrm>
          <a:prstGeom prst="rect">
            <a:avLst/>
          </a:prstGeom>
        </p:spPr>
      </p:pic>
      <p:pic>
        <p:nvPicPr>
          <p:cNvPr id="18" name="Picture 17" descr="A white rectangular object with black text&#10;&#10;Description automatically generated">
            <a:extLst>
              <a:ext uri="{FF2B5EF4-FFF2-40B4-BE49-F238E27FC236}">
                <a16:creationId xmlns:a16="http://schemas.microsoft.com/office/drawing/2014/main" id="{2A290D79-464E-CA40-996A-B5960D3778B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05965" y="1029589"/>
            <a:ext cx="4386035" cy="5885216"/>
          </a:xfrm>
          <a:prstGeom prst="rect">
            <a:avLst/>
          </a:prstGeom>
        </p:spPr>
      </p:pic>
    </p:spTree>
    <p:extLst>
      <p:ext uri="{BB962C8B-B14F-4D97-AF65-F5344CB8AC3E}">
        <p14:creationId xmlns:p14="http://schemas.microsoft.com/office/powerpoint/2010/main" val="18479156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07E93D6-C11B-37C2-D10C-96331BF96CCB}"/>
              </a:ext>
            </a:extLst>
          </p:cNvPr>
          <p:cNvSpPr>
            <a:spLocks noGrp="1"/>
          </p:cNvSpPr>
          <p:nvPr>
            <p:ph type="sldNum" sz="quarter" idx="12"/>
          </p:nvPr>
        </p:nvSpPr>
        <p:spPr/>
        <p:txBody>
          <a:bodyPr/>
          <a:lstStyle/>
          <a:p>
            <a:fld id="{CBBF530E-1875-46E6-901C-76683197A1B3}" type="slidenum">
              <a:rPr lang="en-GB" smtClean="0"/>
              <a:pPr/>
              <a:t>9</a:t>
            </a:fld>
            <a:endParaRPr lang="en-GB"/>
          </a:p>
        </p:txBody>
      </p:sp>
      <p:pic>
        <p:nvPicPr>
          <p:cNvPr id="9" name="Content Placeholder 8" descr="A document with text on it&#10;&#10;Description automatically generated">
            <a:extLst>
              <a:ext uri="{FF2B5EF4-FFF2-40B4-BE49-F238E27FC236}">
                <a16:creationId xmlns:a16="http://schemas.microsoft.com/office/drawing/2014/main" id="{52D93A45-08FE-A7F7-749C-0B07C283E372}"/>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510384" y="1230131"/>
            <a:ext cx="5563348" cy="5369452"/>
          </a:xfrm>
        </p:spPr>
      </p:pic>
      <p:sp>
        <p:nvSpPr>
          <p:cNvPr id="7" name="Title 6">
            <a:extLst>
              <a:ext uri="{FF2B5EF4-FFF2-40B4-BE49-F238E27FC236}">
                <a16:creationId xmlns:a16="http://schemas.microsoft.com/office/drawing/2014/main" id="{2D0E7147-396D-AD73-3395-02E9E6ED3C86}"/>
              </a:ext>
            </a:extLst>
          </p:cNvPr>
          <p:cNvSpPr>
            <a:spLocks noGrp="1"/>
          </p:cNvSpPr>
          <p:nvPr>
            <p:ph type="title"/>
          </p:nvPr>
        </p:nvSpPr>
        <p:spPr/>
        <p:txBody>
          <a:bodyPr/>
          <a:lstStyle/>
          <a:p>
            <a:r>
              <a:rPr lang="en-US" dirty="0"/>
              <a:t>Examples of content from other toolkits (2)</a:t>
            </a:r>
          </a:p>
        </p:txBody>
      </p:sp>
      <p:pic>
        <p:nvPicPr>
          <p:cNvPr id="11" name="Picture 10" descr="A document with red text&#10;&#10;Description automatically generated">
            <a:extLst>
              <a:ext uri="{FF2B5EF4-FFF2-40B4-BE49-F238E27FC236}">
                <a16:creationId xmlns:a16="http://schemas.microsoft.com/office/drawing/2014/main" id="{69BD467D-043B-E11A-8FF0-F902EB5BF2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47657" y="1230131"/>
            <a:ext cx="5705510" cy="5369452"/>
          </a:xfrm>
          <a:prstGeom prst="rect">
            <a:avLst/>
          </a:prstGeom>
        </p:spPr>
      </p:pic>
    </p:spTree>
    <p:extLst>
      <p:ext uri="{BB962C8B-B14F-4D97-AF65-F5344CB8AC3E}">
        <p14:creationId xmlns:p14="http://schemas.microsoft.com/office/powerpoint/2010/main" val="3902860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78AEB80-4F66-16FE-DB95-77F32E926A7F}"/>
              </a:ext>
            </a:extLst>
          </p:cNvPr>
          <p:cNvSpPr>
            <a:spLocks noGrp="1"/>
          </p:cNvSpPr>
          <p:nvPr>
            <p:ph type="sldNum" sz="quarter" idx="12"/>
          </p:nvPr>
        </p:nvSpPr>
        <p:spPr/>
        <p:txBody>
          <a:bodyPr/>
          <a:lstStyle/>
          <a:p>
            <a:fld id="{CBBF530E-1875-46E6-901C-76683197A1B3}" type="slidenum">
              <a:rPr lang="en-GB" smtClean="0"/>
              <a:pPr/>
              <a:t>10</a:t>
            </a:fld>
            <a:endParaRPr lang="en-GB"/>
          </a:p>
        </p:txBody>
      </p:sp>
      <p:sp>
        <p:nvSpPr>
          <p:cNvPr id="3" name="Footer Placeholder 2">
            <a:extLst>
              <a:ext uri="{FF2B5EF4-FFF2-40B4-BE49-F238E27FC236}">
                <a16:creationId xmlns:a16="http://schemas.microsoft.com/office/drawing/2014/main" id="{687CCF77-F5D8-62FB-0AA5-FD0F04256FF0}"/>
              </a:ext>
            </a:extLst>
          </p:cNvPr>
          <p:cNvSpPr>
            <a:spLocks noGrp="1"/>
          </p:cNvSpPr>
          <p:nvPr>
            <p:ph type="ftr" sz="quarter" idx="11"/>
          </p:nvPr>
        </p:nvSpPr>
        <p:spPr/>
        <p:txBody>
          <a:bodyPr/>
          <a:lstStyle/>
          <a:p>
            <a:r>
              <a:rPr lang="en-GB" dirty="0"/>
              <a:t>Kristelle Craven, Centre for Rehabilitation &amp; Ageing Research</a:t>
            </a:r>
          </a:p>
        </p:txBody>
      </p:sp>
      <p:sp>
        <p:nvSpPr>
          <p:cNvPr id="4" name="Text Placeholder 3">
            <a:extLst>
              <a:ext uri="{FF2B5EF4-FFF2-40B4-BE49-F238E27FC236}">
                <a16:creationId xmlns:a16="http://schemas.microsoft.com/office/drawing/2014/main" id="{26DC8DE5-7F1B-4A07-F082-C408C488DF66}"/>
              </a:ext>
            </a:extLst>
          </p:cNvPr>
          <p:cNvSpPr>
            <a:spLocks noGrp="1"/>
          </p:cNvSpPr>
          <p:nvPr>
            <p:ph type="body" sz="quarter" idx="18"/>
          </p:nvPr>
        </p:nvSpPr>
        <p:spPr/>
        <p:txBody>
          <a:bodyPr/>
          <a:lstStyle/>
          <a:p>
            <a:endParaRPr lang="en-US"/>
          </a:p>
        </p:txBody>
      </p:sp>
      <p:sp>
        <p:nvSpPr>
          <p:cNvPr id="5" name="Date Placeholder 4">
            <a:extLst>
              <a:ext uri="{FF2B5EF4-FFF2-40B4-BE49-F238E27FC236}">
                <a16:creationId xmlns:a16="http://schemas.microsoft.com/office/drawing/2014/main" id="{A282337A-D793-47A5-2E66-4987C8CC53E8}"/>
              </a:ext>
            </a:extLst>
          </p:cNvPr>
          <p:cNvSpPr>
            <a:spLocks noGrp="1"/>
          </p:cNvSpPr>
          <p:nvPr>
            <p:ph type="dt" sz="half" idx="10"/>
          </p:nvPr>
        </p:nvSpPr>
        <p:spPr>
          <a:xfrm>
            <a:off x="491182" y="6356350"/>
            <a:ext cx="1613716" cy="365125"/>
          </a:xfrm>
        </p:spPr>
        <p:txBody>
          <a:bodyPr/>
          <a:lstStyle/>
          <a:p>
            <a:r>
              <a:rPr lang="en-GB" dirty="0"/>
              <a:t>October, 2023</a:t>
            </a:r>
          </a:p>
          <a:p>
            <a:endParaRPr lang="en-GB" dirty="0"/>
          </a:p>
        </p:txBody>
      </p:sp>
      <p:sp>
        <p:nvSpPr>
          <p:cNvPr id="8" name="Title 7">
            <a:extLst>
              <a:ext uri="{FF2B5EF4-FFF2-40B4-BE49-F238E27FC236}">
                <a16:creationId xmlns:a16="http://schemas.microsoft.com/office/drawing/2014/main" id="{36B5EA34-2D95-FFEE-033D-AAEB29B9809D}"/>
              </a:ext>
            </a:extLst>
          </p:cNvPr>
          <p:cNvSpPr>
            <a:spLocks noGrp="1"/>
          </p:cNvSpPr>
          <p:nvPr>
            <p:ph type="title"/>
          </p:nvPr>
        </p:nvSpPr>
        <p:spPr/>
        <p:txBody>
          <a:bodyPr/>
          <a:lstStyle/>
          <a:p>
            <a:r>
              <a:rPr lang="en-US" dirty="0"/>
              <a:t>Suggestions for mode and content of toolkit so far…</a:t>
            </a:r>
          </a:p>
        </p:txBody>
      </p:sp>
      <p:sp>
        <p:nvSpPr>
          <p:cNvPr id="10" name="Rounded Rectangular Callout 9">
            <a:extLst>
              <a:ext uri="{FF2B5EF4-FFF2-40B4-BE49-F238E27FC236}">
                <a16:creationId xmlns:a16="http://schemas.microsoft.com/office/drawing/2014/main" id="{A67D05F5-CF41-FEF3-1D9D-1A294D349CE9}"/>
              </a:ext>
            </a:extLst>
          </p:cNvPr>
          <p:cNvSpPr/>
          <p:nvPr/>
        </p:nvSpPr>
        <p:spPr>
          <a:xfrm>
            <a:off x="151532" y="1206770"/>
            <a:ext cx="4362161" cy="2112390"/>
          </a:xfrm>
          <a:prstGeom prst="wedgeRoundRectCallout">
            <a:avLst>
              <a:gd name="adj1" fmla="val 70360"/>
              <a:gd name="adj2" fmla="val 81510"/>
              <a:gd name="adj3" fmla="val 16667"/>
            </a:avLst>
          </a:prstGeom>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r>
              <a:rPr lang="en-US" dirty="0"/>
              <a:t>Videos of stroke survivors…</a:t>
            </a:r>
          </a:p>
          <a:p>
            <a:pPr marL="285750" indent="-285750">
              <a:buFontTx/>
              <a:buChar char="-"/>
            </a:pPr>
            <a:r>
              <a:rPr lang="en-US" dirty="0"/>
              <a:t>Discussing positive impact of disclosure</a:t>
            </a:r>
          </a:p>
          <a:p>
            <a:pPr marL="285750" indent="-285750">
              <a:buFontTx/>
              <a:buChar char="-"/>
            </a:pPr>
            <a:r>
              <a:rPr lang="en-US" dirty="0"/>
              <a:t>Scenarios demonstrating positive disclosure between stakeholders</a:t>
            </a:r>
          </a:p>
          <a:p>
            <a:pPr marL="285750" indent="-285750">
              <a:buFontTx/>
              <a:buChar char="-"/>
            </a:pPr>
            <a:r>
              <a:rPr lang="en-US" dirty="0"/>
              <a:t>Explaining challenges returning to work with residual limitations</a:t>
            </a:r>
          </a:p>
        </p:txBody>
      </p:sp>
      <p:pic>
        <p:nvPicPr>
          <p:cNvPr id="12" name="Graphic 11" descr="Users with solid fill">
            <a:extLst>
              <a:ext uri="{FF2B5EF4-FFF2-40B4-BE49-F238E27FC236}">
                <a16:creationId xmlns:a16="http://schemas.microsoft.com/office/drawing/2014/main" id="{1B5AC024-B72D-C6A6-6129-8E3307D40C4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162332" y="3630167"/>
            <a:ext cx="1867335" cy="1867335"/>
          </a:xfrm>
          <a:prstGeom prst="rect">
            <a:avLst/>
          </a:prstGeom>
        </p:spPr>
      </p:pic>
      <p:sp>
        <p:nvSpPr>
          <p:cNvPr id="13" name="Rounded Rectangular Callout 12">
            <a:extLst>
              <a:ext uri="{FF2B5EF4-FFF2-40B4-BE49-F238E27FC236}">
                <a16:creationId xmlns:a16="http://schemas.microsoft.com/office/drawing/2014/main" id="{352C981D-A15C-0FC1-CE1F-270DEB1E17A9}"/>
              </a:ext>
            </a:extLst>
          </p:cNvPr>
          <p:cNvSpPr/>
          <p:nvPr/>
        </p:nvSpPr>
        <p:spPr>
          <a:xfrm>
            <a:off x="163722" y="3445770"/>
            <a:ext cx="4362161" cy="845050"/>
          </a:xfrm>
          <a:prstGeom prst="wedgeRoundRectCallout">
            <a:avLst>
              <a:gd name="adj1" fmla="val 69475"/>
              <a:gd name="adj2" fmla="val 34675"/>
              <a:gd name="adj3" fmla="val 16667"/>
            </a:avLst>
          </a:prstGeom>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r>
              <a:rPr lang="en-US" dirty="0"/>
              <a:t>Diary template for stroke survivors to document symptoms and triggers</a:t>
            </a:r>
          </a:p>
        </p:txBody>
      </p:sp>
      <p:sp>
        <p:nvSpPr>
          <p:cNvPr id="14" name="Rounded Rectangular Callout 13">
            <a:extLst>
              <a:ext uri="{FF2B5EF4-FFF2-40B4-BE49-F238E27FC236}">
                <a16:creationId xmlns:a16="http://schemas.microsoft.com/office/drawing/2014/main" id="{BE95355F-CEAE-1C74-A416-90A40120E6C4}"/>
              </a:ext>
            </a:extLst>
          </p:cNvPr>
          <p:cNvSpPr/>
          <p:nvPr/>
        </p:nvSpPr>
        <p:spPr>
          <a:xfrm>
            <a:off x="2682055" y="5365140"/>
            <a:ext cx="4568675" cy="962507"/>
          </a:xfrm>
          <a:prstGeom prst="wedgeRoundRectCallout">
            <a:avLst>
              <a:gd name="adj1" fmla="val 22574"/>
              <a:gd name="adj2" fmla="val -69895"/>
              <a:gd name="adj3" fmla="val 16667"/>
            </a:avLst>
          </a:prstGeom>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r>
              <a:rPr lang="en-US" dirty="0"/>
              <a:t>Signposting to websites containing useful information/advice, e.g., educational information, helplines, health services</a:t>
            </a:r>
          </a:p>
        </p:txBody>
      </p:sp>
      <p:sp>
        <p:nvSpPr>
          <p:cNvPr id="15" name="Rounded Rectangular Callout 14">
            <a:extLst>
              <a:ext uri="{FF2B5EF4-FFF2-40B4-BE49-F238E27FC236}">
                <a16:creationId xmlns:a16="http://schemas.microsoft.com/office/drawing/2014/main" id="{79806590-543B-C757-4A3B-5D651397369B}"/>
              </a:ext>
            </a:extLst>
          </p:cNvPr>
          <p:cNvSpPr/>
          <p:nvPr/>
        </p:nvSpPr>
        <p:spPr>
          <a:xfrm>
            <a:off x="4734756" y="1254044"/>
            <a:ext cx="2515973" cy="1943320"/>
          </a:xfrm>
          <a:prstGeom prst="wedgeRoundRectCallout">
            <a:avLst>
              <a:gd name="adj1" fmla="val 6478"/>
              <a:gd name="adj2" fmla="val 98359"/>
              <a:gd name="adj3" fmla="val 16667"/>
            </a:avLst>
          </a:prstGeom>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r>
              <a:rPr lang="en-US" dirty="0"/>
              <a:t>Examples of conversation starters (e.g., to assess stroke survivor’s readiness, encourage disclosure)</a:t>
            </a:r>
          </a:p>
        </p:txBody>
      </p:sp>
      <p:sp>
        <p:nvSpPr>
          <p:cNvPr id="16" name="Rounded Rectangular Callout 15">
            <a:extLst>
              <a:ext uri="{FF2B5EF4-FFF2-40B4-BE49-F238E27FC236}">
                <a16:creationId xmlns:a16="http://schemas.microsoft.com/office/drawing/2014/main" id="{CE150DD6-509E-4176-0819-AB05EDA235D2}"/>
              </a:ext>
            </a:extLst>
          </p:cNvPr>
          <p:cNvSpPr/>
          <p:nvPr/>
        </p:nvSpPr>
        <p:spPr>
          <a:xfrm>
            <a:off x="163722" y="4417430"/>
            <a:ext cx="4362161" cy="845050"/>
          </a:xfrm>
          <a:prstGeom prst="wedgeRoundRectCallout">
            <a:avLst>
              <a:gd name="adj1" fmla="val 69428"/>
              <a:gd name="adj2" fmla="val -59826"/>
              <a:gd name="adj3" fmla="val 16667"/>
            </a:avLst>
          </a:prstGeom>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r>
              <a:rPr lang="en-US" dirty="0"/>
              <a:t>Checklist/template to record stroke survivors’ work skills and abilities, return-to-work plan, RA passport</a:t>
            </a:r>
          </a:p>
        </p:txBody>
      </p:sp>
      <p:sp>
        <p:nvSpPr>
          <p:cNvPr id="17" name="Rounded Rectangular Callout 16">
            <a:extLst>
              <a:ext uri="{FF2B5EF4-FFF2-40B4-BE49-F238E27FC236}">
                <a16:creationId xmlns:a16="http://schemas.microsoft.com/office/drawing/2014/main" id="{29DD52A6-6EB6-CDF4-931E-BDC35B2175B4}"/>
              </a:ext>
            </a:extLst>
          </p:cNvPr>
          <p:cNvSpPr/>
          <p:nvPr/>
        </p:nvSpPr>
        <p:spPr>
          <a:xfrm>
            <a:off x="7471793" y="1160951"/>
            <a:ext cx="4568675" cy="5023949"/>
          </a:xfrm>
          <a:prstGeom prst="wedgeRoundRectCallout">
            <a:avLst>
              <a:gd name="adj1" fmla="val -60519"/>
              <a:gd name="adj2" fmla="val 14764"/>
              <a:gd name="adj3" fmla="val 16667"/>
            </a:avLst>
          </a:prstGeom>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r>
              <a:rPr lang="en-US" dirty="0"/>
              <a:t>Information/advice about…</a:t>
            </a:r>
          </a:p>
          <a:p>
            <a:pPr marL="285750" indent="-285750">
              <a:buFontTx/>
              <a:buChar char="-"/>
            </a:pPr>
            <a:r>
              <a:rPr lang="en-US" dirty="0"/>
              <a:t>Impact stroke can have (e.g., fatigue) on working-age stroke survivors</a:t>
            </a:r>
          </a:p>
          <a:p>
            <a:pPr marL="285750" indent="-285750">
              <a:buFontTx/>
              <a:buChar char="-"/>
            </a:pPr>
            <a:r>
              <a:rPr lang="en-US" dirty="0"/>
              <a:t>Stroke impacts people differently</a:t>
            </a:r>
          </a:p>
          <a:p>
            <a:pPr marL="285750" indent="-285750">
              <a:buFontTx/>
              <a:buChar char="-"/>
            </a:pPr>
            <a:r>
              <a:rPr lang="en-US" dirty="0"/>
              <a:t>Range of different causes of stroke</a:t>
            </a:r>
          </a:p>
          <a:p>
            <a:pPr marL="285750" indent="-285750">
              <a:buFontTx/>
              <a:buChar char="-"/>
            </a:pPr>
            <a:r>
              <a:rPr lang="en-US" dirty="0"/>
              <a:t>How to introduce stroke survivor back into team following absence</a:t>
            </a:r>
          </a:p>
          <a:p>
            <a:pPr marL="285750" indent="-285750">
              <a:buFontTx/>
              <a:buChar char="-"/>
            </a:pPr>
            <a:r>
              <a:rPr lang="en-US" dirty="0"/>
              <a:t>Stroke survivors be informed of their rights if they disclose needs</a:t>
            </a:r>
          </a:p>
          <a:p>
            <a:pPr marL="285750" indent="-285750">
              <a:buFontTx/>
              <a:buChar char="-"/>
            </a:pPr>
            <a:r>
              <a:rPr lang="en-US" dirty="0"/>
              <a:t>Stroke survivors might not </a:t>
            </a:r>
            <a:r>
              <a:rPr lang="en-US" dirty="0" err="1"/>
              <a:t>realise</a:t>
            </a:r>
            <a:r>
              <a:rPr lang="en-US" dirty="0"/>
              <a:t> limitations and needs until return to work attempted</a:t>
            </a:r>
          </a:p>
          <a:p>
            <a:pPr marL="285750" indent="-285750">
              <a:buFontTx/>
              <a:buChar char="-"/>
            </a:pPr>
            <a:r>
              <a:rPr lang="en-US" dirty="0"/>
              <a:t>Managers to review risk assessments</a:t>
            </a:r>
          </a:p>
          <a:p>
            <a:pPr marL="285750" indent="-285750">
              <a:buFontTx/>
              <a:buChar char="-"/>
            </a:pPr>
            <a:r>
              <a:rPr lang="en-US" dirty="0"/>
              <a:t>”Buddy” colleague to help stroke survivor re-integrate into workplace </a:t>
            </a:r>
          </a:p>
        </p:txBody>
      </p:sp>
    </p:spTree>
    <p:extLst>
      <p:ext uri="{BB962C8B-B14F-4D97-AF65-F5344CB8AC3E}">
        <p14:creationId xmlns:p14="http://schemas.microsoft.com/office/powerpoint/2010/main" val="9836994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5EB1733-A91C-44B2-854B-5C51D823AD47}"/>
              </a:ext>
            </a:extLst>
          </p:cNvPr>
          <p:cNvSpPr>
            <a:spLocks noGrp="1"/>
          </p:cNvSpPr>
          <p:nvPr>
            <p:ph type="sldNum" sz="quarter" idx="12"/>
          </p:nvPr>
        </p:nvSpPr>
        <p:spPr/>
        <p:txBody>
          <a:bodyPr/>
          <a:lstStyle/>
          <a:p>
            <a:fld id="{CBBF530E-1875-46E6-901C-76683197A1B3}" type="slidenum">
              <a:rPr lang="en-GB" smtClean="0"/>
              <a:pPr/>
              <a:t>11</a:t>
            </a:fld>
            <a:endParaRPr lang="en-GB"/>
          </a:p>
        </p:txBody>
      </p:sp>
      <p:sp>
        <p:nvSpPr>
          <p:cNvPr id="3" name="Footer Placeholder 2">
            <a:extLst>
              <a:ext uri="{FF2B5EF4-FFF2-40B4-BE49-F238E27FC236}">
                <a16:creationId xmlns:a16="http://schemas.microsoft.com/office/drawing/2014/main" id="{5097C8FB-F4A7-2E09-832E-4600814CEAAA}"/>
              </a:ext>
            </a:extLst>
          </p:cNvPr>
          <p:cNvSpPr>
            <a:spLocks noGrp="1"/>
          </p:cNvSpPr>
          <p:nvPr>
            <p:ph type="ftr" sz="quarter" idx="11"/>
          </p:nvPr>
        </p:nvSpPr>
        <p:spPr/>
        <p:txBody>
          <a:bodyPr/>
          <a:lstStyle/>
          <a:p>
            <a:r>
              <a:rPr lang="en-GB" dirty="0"/>
              <a:t>Kristelle Craven, Centre for Rehabilitation &amp; Ageing Research</a:t>
            </a:r>
          </a:p>
        </p:txBody>
      </p:sp>
      <p:sp>
        <p:nvSpPr>
          <p:cNvPr id="10" name="Text Placeholder 9">
            <a:extLst>
              <a:ext uri="{FF2B5EF4-FFF2-40B4-BE49-F238E27FC236}">
                <a16:creationId xmlns:a16="http://schemas.microsoft.com/office/drawing/2014/main" id="{6C5D1A4A-3567-0807-767B-24E303F2832A}"/>
              </a:ext>
            </a:extLst>
          </p:cNvPr>
          <p:cNvSpPr>
            <a:spLocks noGrp="1"/>
          </p:cNvSpPr>
          <p:nvPr>
            <p:ph type="body" sz="quarter" idx="18"/>
          </p:nvPr>
        </p:nvSpPr>
        <p:spPr/>
        <p:txBody>
          <a:bodyPr/>
          <a:lstStyle/>
          <a:p>
            <a:endParaRPr lang="en-US"/>
          </a:p>
        </p:txBody>
      </p:sp>
      <p:sp>
        <p:nvSpPr>
          <p:cNvPr id="5" name="Date Placeholder 4">
            <a:extLst>
              <a:ext uri="{FF2B5EF4-FFF2-40B4-BE49-F238E27FC236}">
                <a16:creationId xmlns:a16="http://schemas.microsoft.com/office/drawing/2014/main" id="{465696FD-62E0-701C-0FBB-B2AA309DD82C}"/>
              </a:ext>
            </a:extLst>
          </p:cNvPr>
          <p:cNvSpPr>
            <a:spLocks noGrp="1"/>
          </p:cNvSpPr>
          <p:nvPr>
            <p:ph type="dt" sz="half" idx="10"/>
          </p:nvPr>
        </p:nvSpPr>
        <p:spPr/>
        <p:txBody>
          <a:bodyPr/>
          <a:lstStyle/>
          <a:p>
            <a:endParaRPr lang="en-GB" dirty="0"/>
          </a:p>
          <a:p>
            <a:r>
              <a:rPr lang="en-GB" dirty="0"/>
              <a:t>October, 2023</a:t>
            </a:r>
          </a:p>
          <a:p>
            <a:endParaRPr lang="en-GB" dirty="0"/>
          </a:p>
        </p:txBody>
      </p:sp>
      <p:sp>
        <p:nvSpPr>
          <p:cNvPr id="9" name="Content Placeholder 8">
            <a:extLst>
              <a:ext uri="{FF2B5EF4-FFF2-40B4-BE49-F238E27FC236}">
                <a16:creationId xmlns:a16="http://schemas.microsoft.com/office/drawing/2014/main" id="{CA4F9732-1CC4-44DC-A1BB-F5B4D5C40394}"/>
              </a:ext>
            </a:extLst>
          </p:cNvPr>
          <p:cNvSpPr>
            <a:spLocks noGrp="1"/>
          </p:cNvSpPr>
          <p:nvPr>
            <p:ph sz="quarter" idx="13"/>
          </p:nvPr>
        </p:nvSpPr>
        <p:spPr>
          <a:xfrm>
            <a:off x="496524" y="1294955"/>
            <a:ext cx="11240550" cy="3196021"/>
          </a:xfrm>
        </p:spPr>
        <p:txBody>
          <a:bodyPr/>
          <a:lstStyle/>
          <a:p>
            <a:r>
              <a:rPr lang="en-US" sz="2200" dirty="0"/>
              <a:t>What form should it take? </a:t>
            </a:r>
          </a:p>
          <a:p>
            <a:pPr marL="0" indent="0">
              <a:buNone/>
            </a:pPr>
            <a:r>
              <a:rPr lang="en-US" sz="2200" dirty="0"/>
              <a:t>(e.g., website, PDF, e-learning module, combination)</a:t>
            </a:r>
          </a:p>
          <a:p>
            <a:endParaRPr lang="en-US" sz="2200" dirty="0"/>
          </a:p>
          <a:p>
            <a:r>
              <a:rPr lang="en-US" sz="2200" dirty="0"/>
              <a:t>Who might fund its development/testing?</a:t>
            </a:r>
          </a:p>
          <a:p>
            <a:pPr marL="0" indent="0">
              <a:buNone/>
            </a:pPr>
            <a:endParaRPr lang="en-US" sz="2200" dirty="0"/>
          </a:p>
          <a:p>
            <a:r>
              <a:rPr lang="en-US" sz="2200" dirty="0"/>
              <a:t>Where should it be stored?</a:t>
            </a:r>
          </a:p>
          <a:p>
            <a:endParaRPr lang="en-US" sz="2200" dirty="0"/>
          </a:p>
          <a:p>
            <a:r>
              <a:rPr lang="en-US" sz="2200" dirty="0"/>
              <a:t>How accessed, by whom, and for how long?</a:t>
            </a:r>
          </a:p>
          <a:p>
            <a:endParaRPr lang="en-US" sz="2200" dirty="0"/>
          </a:p>
          <a:p>
            <a:r>
              <a:rPr lang="en-US" sz="2200" dirty="0"/>
              <a:t>What data would </a:t>
            </a:r>
            <a:r>
              <a:rPr lang="en-US" sz="2200" dirty="0" err="1"/>
              <a:t>organisations</a:t>
            </a:r>
            <a:r>
              <a:rPr lang="en-US" sz="2200" dirty="0"/>
              <a:t> want? (i.e., to encourage future adoption and ongoing use of the toolkit) – interested in impact of ”the gap”, or what will change as a result of using the toolkit?</a:t>
            </a:r>
          </a:p>
          <a:p>
            <a:endParaRPr lang="en-US" sz="2400" dirty="0"/>
          </a:p>
          <a:p>
            <a:pPr marL="0" indent="0">
              <a:buNone/>
            </a:pPr>
            <a:endParaRPr lang="en-US" dirty="0"/>
          </a:p>
        </p:txBody>
      </p:sp>
      <p:sp>
        <p:nvSpPr>
          <p:cNvPr id="6" name="Title 5">
            <a:extLst>
              <a:ext uri="{FF2B5EF4-FFF2-40B4-BE49-F238E27FC236}">
                <a16:creationId xmlns:a16="http://schemas.microsoft.com/office/drawing/2014/main" id="{1C7420A6-2CE7-4282-1BF6-5CDFA28F03F6}"/>
              </a:ext>
            </a:extLst>
          </p:cNvPr>
          <p:cNvSpPr>
            <a:spLocks noGrp="1"/>
          </p:cNvSpPr>
          <p:nvPr>
            <p:ph type="title"/>
          </p:nvPr>
        </p:nvSpPr>
        <p:spPr/>
        <p:txBody>
          <a:bodyPr/>
          <a:lstStyle/>
          <a:p>
            <a:r>
              <a:rPr lang="en-US" dirty="0"/>
              <a:t>Task 2a: Ideas for toolkit design and testing</a:t>
            </a:r>
          </a:p>
        </p:txBody>
      </p:sp>
      <p:pic>
        <p:nvPicPr>
          <p:cNvPr id="8" name="Graphic 7" descr="Question Mark with solid fill">
            <a:extLst>
              <a:ext uri="{FF2B5EF4-FFF2-40B4-BE49-F238E27FC236}">
                <a16:creationId xmlns:a16="http://schemas.microsoft.com/office/drawing/2014/main" id="{898081CC-C5B2-BD94-8DEA-0B10EBBBB0C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1012720">
            <a:off x="7935633" y="1561053"/>
            <a:ext cx="3088511" cy="3088511"/>
          </a:xfrm>
          <a:prstGeom prst="rect">
            <a:avLst/>
          </a:prstGeom>
        </p:spPr>
      </p:pic>
    </p:spTree>
    <p:extLst>
      <p:ext uri="{BB962C8B-B14F-4D97-AF65-F5344CB8AC3E}">
        <p14:creationId xmlns:p14="http://schemas.microsoft.com/office/powerpoint/2010/main" val="14678331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D56F71B-9C8B-13AB-E281-81F50C1B2109}"/>
              </a:ext>
            </a:extLst>
          </p:cNvPr>
          <p:cNvSpPr>
            <a:spLocks noGrp="1"/>
          </p:cNvSpPr>
          <p:nvPr>
            <p:ph type="sldNum" sz="quarter" idx="12"/>
          </p:nvPr>
        </p:nvSpPr>
        <p:spPr/>
        <p:txBody>
          <a:bodyPr/>
          <a:lstStyle/>
          <a:p>
            <a:fld id="{CBBF530E-1875-46E6-901C-76683197A1B3}" type="slidenum">
              <a:rPr lang="en-GB" smtClean="0"/>
              <a:pPr/>
              <a:t>12</a:t>
            </a:fld>
            <a:endParaRPr lang="en-GB"/>
          </a:p>
        </p:txBody>
      </p:sp>
      <p:sp>
        <p:nvSpPr>
          <p:cNvPr id="3" name="Footer Placeholder 2">
            <a:extLst>
              <a:ext uri="{FF2B5EF4-FFF2-40B4-BE49-F238E27FC236}">
                <a16:creationId xmlns:a16="http://schemas.microsoft.com/office/drawing/2014/main" id="{2AD5D797-D851-127C-5773-7EB45C0F25C9}"/>
              </a:ext>
            </a:extLst>
          </p:cNvPr>
          <p:cNvSpPr>
            <a:spLocks noGrp="1"/>
          </p:cNvSpPr>
          <p:nvPr>
            <p:ph type="ftr" sz="quarter" idx="11"/>
          </p:nvPr>
        </p:nvSpPr>
        <p:spPr/>
        <p:txBody>
          <a:bodyPr/>
          <a:lstStyle/>
          <a:p>
            <a:r>
              <a:rPr lang="en-GB" dirty="0"/>
              <a:t>Kristelle Craven, Centre for Rehabilitation &amp; Ageing Research</a:t>
            </a:r>
          </a:p>
        </p:txBody>
      </p:sp>
      <p:sp>
        <p:nvSpPr>
          <p:cNvPr id="10" name="Text Placeholder 9">
            <a:extLst>
              <a:ext uri="{FF2B5EF4-FFF2-40B4-BE49-F238E27FC236}">
                <a16:creationId xmlns:a16="http://schemas.microsoft.com/office/drawing/2014/main" id="{2786556F-EEBA-656D-DDDF-BEF658B98FEC}"/>
              </a:ext>
            </a:extLst>
          </p:cNvPr>
          <p:cNvSpPr>
            <a:spLocks noGrp="1"/>
          </p:cNvSpPr>
          <p:nvPr>
            <p:ph type="body" sz="quarter" idx="18"/>
          </p:nvPr>
        </p:nvSpPr>
        <p:spPr/>
        <p:txBody>
          <a:bodyPr/>
          <a:lstStyle/>
          <a:p>
            <a:endParaRPr lang="en-US"/>
          </a:p>
        </p:txBody>
      </p:sp>
      <p:sp>
        <p:nvSpPr>
          <p:cNvPr id="5" name="Date Placeholder 4">
            <a:extLst>
              <a:ext uri="{FF2B5EF4-FFF2-40B4-BE49-F238E27FC236}">
                <a16:creationId xmlns:a16="http://schemas.microsoft.com/office/drawing/2014/main" id="{A750EE35-4C46-8C50-D3D5-2F2A234174C3}"/>
              </a:ext>
            </a:extLst>
          </p:cNvPr>
          <p:cNvSpPr>
            <a:spLocks noGrp="1"/>
          </p:cNvSpPr>
          <p:nvPr>
            <p:ph type="dt" sz="half" idx="10"/>
          </p:nvPr>
        </p:nvSpPr>
        <p:spPr/>
        <p:txBody>
          <a:bodyPr/>
          <a:lstStyle/>
          <a:p>
            <a:r>
              <a:rPr lang="en-GB" dirty="0"/>
              <a:t>October, 2023</a:t>
            </a:r>
          </a:p>
        </p:txBody>
      </p:sp>
      <p:sp>
        <p:nvSpPr>
          <p:cNvPr id="8" name="Title 7">
            <a:extLst>
              <a:ext uri="{FF2B5EF4-FFF2-40B4-BE49-F238E27FC236}">
                <a16:creationId xmlns:a16="http://schemas.microsoft.com/office/drawing/2014/main" id="{79ABBE3C-5FF4-E2FA-52EB-F99DEEADDA87}"/>
              </a:ext>
            </a:extLst>
          </p:cNvPr>
          <p:cNvSpPr>
            <a:spLocks noGrp="1"/>
          </p:cNvSpPr>
          <p:nvPr>
            <p:ph type="title"/>
          </p:nvPr>
        </p:nvSpPr>
        <p:spPr/>
        <p:txBody>
          <a:bodyPr/>
          <a:lstStyle/>
          <a:p>
            <a:r>
              <a:rPr lang="en-US" dirty="0"/>
              <a:t>Task 2b: What implementation strategies could work in your </a:t>
            </a:r>
            <a:r>
              <a:rPr lang="en-US" dirty="0" err="1"/>
              <a:t>organisation</a:t>
            </a:r>
            <a:r>
              <a:rPr lang="en-US" dirty="0"/>
              <a:t>? Who could carry them out?</a:t>
            </a:r>
          </a:p>
        </p:txBody>
      </p:sp>
      <p:pic>
        <p:nvPicPr>
          <p:cNvPr id="15" name="Graphic 14" descr="Lightbulb and gear outline">
            <a:extLst>
              <a:ext uri="{FF2B5EF4-FFF2-40B4-BE49-F238E27FC236}">
                <a16:creationId xmlns:a16="http://schemas.microsoft.com/office/drawing/2014/main" id="{610AB2B9-5F3E-FBC6-D56A-85CAE3178BC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869493" y="2664789"/>
            <a:ext cx="2453014" cy="2453014"/>
          </a:xfrm>
          <a:prstGeom prst="rect">
            <a:avLst/>
          </a:prstGeom>
        </p:spPr>
      </p:pic>
      <p:sp>
        <p:nvSpPr>
          <p:cNvPr id="19" name="Rectangle 18">
            <a:extLst>
              <a:ext uri="{FF2B5EF4-FFF2-40B4-BE49-F238E27FC236}">
                <a16:creationId xmlns:a16="http://schemas.microsoft.com/office/drawing/2014/main" id="{721C704F-DE8F-E1A5-0B7D-2BF5950BE543}"/>
              </a:ext>
            </a:extLst>
          </p:cNvPr>
          <p:cNvSpPr/>
          <p:nvPr/>
        </p:nvSpPr>
        <p:spPr>
          <a:xfrm>
            <a:off x="313917" y="4370654"/>
            <a:ext cx="4709496" cy="61481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r>
              <a:rPr lang="en-US" sz="1600" dirty="0"/>
              <a:t>3. Create and distribute </a:t>
            </a:r>
            <a:r>
              <a:rPr lang="en-US" sz="1600" b="1" dirty="0"/>
              <a:t>educational materials </a:t>
            </a:r>
            <a:r>
              <a:rPr lang="en-US" sz="1600" dirty="0"/>
              <a:t>to improve knowledge about the toolkit </a:t>
            </a:r>
          </a:p>
        </p:txBody>
      </p:sp>
      <p:sp>
        <p:nvSpPr>
          <p:cNvPr id="20" name="Rectangle 19">
            <a:extLst>
              <a:ext uri="{FF2B5EF4-FFF2-40B4-BE49-F238E27FC236}">
                <a16:creationId xmlns:a16="http://schemas.microsoft.com/office/drawing/2014/main" id="{FC071192-1CE1-27DB-588A-EB125A854AA7}"/>
              </a:ext>
            </a:extLst>
          </p:cNvPr>
          <p:cNvSpPr/>
          <p:nvPr/>
        </p:nvSpPr>
        <p:spPr>
          <a:xfrm>
            <a:off x="217949" y="5114378"/>
            <a:ext cx="4709496" cy="614814"/>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r>
              <a:rPr lang="en-US" sz="1600" dirty="0"/>
              <a:t>4. </a:t>
            </a:r>
            <a:r>
              <a:rPr lang="en-US" sz="1600" b="1" dirty="0"/>
              <a:t>Educational, interactive sessions </a:t>
            </a:r>
            <a:r>
              <a:rPr lang="en-US" sz="1600" dirty="0"/>
              <a:t>to improve knowledge about the toolkit</a:t>
            </a:r>
          </a:p>
        </p:txBody>
      </p:sp>
      <p:sp>
        <p:nvSpPr>
          <p:cNvPr id="21" name="Rectangle 20">
            <a:extLst>
              <a:ext uri="{FF2B5EF4-FFF2-40B4-BE49-F238E27FC236}">
                <a16:creationId xmlns:a16="http://schemas.microsoft.com/office/drawing/2014/main" id="{5536DD86-B345-EA77-0724-2DD7A32103F0}"/>
              </a:ext>
            </a:extLst>
          </p:cNvPr>
          <p:cNvSpPr/>
          <p:nvPr/>
        </p:nvSpPr>
        <p:spPr>
          <a:xfrm>
            <a:off x="313917" y="1207555"/>
            <a:ext cx="4907233" cy="61481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r>
              <a:rPr lang="en-US" dirty="0"/>
              <a:t>1. </a:t>
            </a:r>
            <a:r>
              <a:rPr lang="en-US" sz="1600" b="1" dirty="0"/>
              <a:t>Staff meetings/briefings, </a:t>
            </a:r>
            <a:r>
              <a:rPr lang="en-US" sz="1600" dirty="0"/>
              <a:t>i.e., to promote and raise awareness of toolkit</a:t>
            </a:r>
            <a:endParaRPr lang="en-US" dirty="0"/>
          </a:p>
        </p:txBody>
      </p:sp>
      <p:sp>
        <p:nvSpPr>
          <p:cNvPr id="22" name="Rectangle 21">
            <a:extLst>
              <a:ext uri="{FF2B5EF4-FFF2-40B4-BE49-F238E27FC236}">
                <a16:creationId xmlns:a16="http://schemas.microsoft.com/office/drawing/2014/main" id="{0203B08B-08E4-291E-7C43-18390137A769}"/>
              </a:ext>
            </a:extLst>
          </p:cNvPr>
          <p:cNvSpPr/>
          <p:nvPr/>
        </p:nvSpPr>
        <p:spPr>
          <a:xfrm>
            <a:off x="5514929" y="1169510"/>
            <a:ext cx="4907234" cy="61481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r>
              <a:rPr lang="en-US" sz="1600" dirty="0"/>
              <a:t>5. </a:t>
            </a:r>
            <a:r>
              <a:rPr lang="en-US" sz="1600" b="1" dirty="0"/>
              <a:t>Change policy </a:t>
            </a:r>
            <a:r>
              <a:rPr lang="en-US" sz="1600" dirty="0"/>
              <a:t>(e.g., CIPD, within </a:t>
            </a:r>
            <a:r>
              <a:rPr lang="en-US" sz="1600" dirty="0" err="1"/>
              <a:t>organisations</a:t>
            </a:r>
            <a:r>
              <a:rPr lang="en-US" sz="1600" dirty="0"/>
              <a:t>) to encourage decisions to use toolkit</a:t>
            </a:r>
          </a:p>
        </p:txBody>
      </p:sp>
      <p:sp>
        <p:nvSpPr>
          <p:cNvPr id="23" name="Rectangle 22">
            <a:extLst>
              <a:ext uri="{FF2B5EF4-FFF2-40B4-BE49-F238E27FC236}">
                <a16:creationId xmlns:a16="http://schemas.microsoft.com/office/drawing/2014/main" id="{D3E35593-F9B7-9237-48C1-CDAE03252B59}"/>
              </a:ext>
            </a:extLst>
          </p:cNvPr>
          <p:cNvSpPr/>
          <p:nvPr/>
        </p:nvSpPr>
        <p:spPr>
          <a:xfrm>
            <a:off x="162047" y="2004379"/>
            <a:ext cx="4707446" cy="2205727"/>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r>
              <a:rPr lang="en-US" sz="1600" dirty="0"/>
              <a:t>2. </a:t>
            </a:r>
            <a:r>
              <a:rPr lang="en-US" sz="1600" b="1" dirty="0"/>
              <a:t>Mandate change,</a:t>
            </a:r>
            <a:r>
              <a:rPr lang="en-US" sz="1600" dirty="0"/>
              <a:t> e.g., </a:t>
            </a:r>
          </a:p>
          <a:p>
            <a:pPr marL="342900" indent="-342900">
              <a:buAutoNum type="arabicParenR"/>
            </a:pPr>
            <a:r>
              <a:rPr lang="en-US" sz="1600" dirty="0"/>
              <a:t>Leaders declare priority of using toolkit, and commitment to seeing it used</a:t>
            </a:r>
          </a:p>
          <a:p>
            <a:pPr marL="342900" indent="-342900">
              <a:buAutoNum type="arabicParenR"/>
            </a:pPr>
            <a:r>
              <a:rPr lang="en-US" sz="1600" dirty="0"/>
              <a:t>Toolkit as mandatory training package for line managers</a:t>
            </a:r>
          </a:p>
          <a:p>
            <a:endParaRPr lang="en-US" sz="1600" dirty="0"/>
          </a:p>
          <a:p>
            <a:r>
              <a:rPr lang="en-US" sz="1600" b="1" dirty="0"/>
              <a:t>*What data would we need for this to be actioned? Who should we present the data to?</a:t>
            </a:r>
          </a:p>
        </p:txBody>
      </p:sp>
      <p:sp>
        <p:nvSpPr>
          <p:cNvPr id="24" name="Rectangle 23">
            <a:extLst>
              <a:ext uri="{FF2B5EF4-FFF2-40B4-BE49-F238E27FC236}">
                <a16:creationId xmlns:a16="http://schemas.microsoft.com/office/drawing/2014/main" id="{887A4B1C-5C4E-E57E-52E0-5955F3B8BD13}"/>
              </a:ext>
            </a:extLst>
          </p:cNvPr>
          <p:cNvSpPr/>
          <p:nvPr/>
        </p:nvSpPr>
        <p:spPr>
          <a:xfrm>
            <a:off x="7322507" y="3537726"/>
            <a:ext cx="4602135" cy="691872"/>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r>
              <a:rPr lang="en-US" sz="1600" dirty="0"/>
              <a:t>7. </a:t>
            </a:r>
            <a:r>
              <a:rPr lang="en-US" sz="1600" b="1" dirty="0"/>
              <a:t>Role play exercises </a:t>
            </a:r>
            <a:r>
              <a:rPr lang="en-US" sz="1600" dirty="0"/>
              <a:t>within toolkit to simulate using toolkit and carrying out actions</a:t>
            </a:r>
            <a:endParaRPr lang="en-US" dirty="0"/>
          </a:p>
        </p:txBody>
      </p:sp>
      <p:sp>
        <p:nvSpPr>
          <p:cNvPr id="25" name="Rectangle 24">
            <a:extLst>
              <a:ext uri="{FF2B5EF4-FFF2-40B4-BE49-F238E27FC236}">
                <a16:creationId xmlns:a16="http://schemas.microsoft.com/office/drawing/2014/main" id="{76096ED3-08FB-B313-2A32-4410543E1A5F}"/>
              </a:ext>
            </a:extLst>
          </p:cNvPr>
          <p:cNvSpPr/>
          <p:nvPr/>
        </p:nvSpPr>
        <p:spPr>
          <a:xfrm>
            <a:off x="7168589" y="4404825"/>
            <a:ext cx="4756053" cy="827028"/>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r>
              <a:rPr lang="en-US" sz="1600" dirty="0"/>
              <a:t>8. </a:t>
            </a:r>
            <a:r>
              <a:rPr lang="en-US" sz="1600" b="1" dirty="0"/>
              <a:t>Coalition/network, </a:t>
            </a:r>
            <a:r>
              <a:rPr lang="en-US" sz="1600" dirty="0"/>
              <a:t>i.e., individuals or </a:t>
            </a:r>
            <a:r>
              <a:rPr lang="en-US" sz="1600" dirty="0" err="1"/>
              <a:t>organisations</a:t>
            </a:r>
            <a:r>
              <a:rPr lang="en-US" sz="1600" dirty="0"/>
              <a:t> to support toolkit use, and help with problem-solving</a:t>
            </a:r>
          </a:p>
        </p:txBody>
      </p:sp>
      <p:sp>
        <p:nvSpPr>
          <p:cNvPr id="26" name="Rectangle 25">
            <a:extLst>
              <a:ext uri="{FF2B5EF4-FFF2-40B4-BE49-F238E27FC236}">
                <a16:creationId xmlns:a16="http://schemas.microsoft.com/office/drawing/2014/main" id="{46B03A8E-1B61-AE05-2F5D-E2C5221AF8EE}"/>
              </a:ext>
            </a:extLst>
          </p:cNvPr>
          <p:cNvSpPr/>
          <p:nvPr/>
        </p:nvSpPr>
        <p:spPr>
          <a:xfrm>
            <a:off x="7169958" y="2017348"/>
            <a:ext cx="4907234" cy="1331784"/>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r>
              <a:rPr lang="en-US" sz="1600" dirty="0"/>
              <a:t>6. </a:t>
            </a:r>
            <a:r>
              <a:rPr lang="en-US" sz="1600" b="1" dirty="0"/>
              <a:t>Accreditation, </a:t>
            </a:r>
            <a:r>
              <a:rPr lang="en-US" sz="1600" dirty="0"/>
              <a:t>i.e., </a:t>
            </a:r>
            <a:r>
              <a:rPr lang="en-GB" sz="1600" dirty="0">
                <a:solidFill>
                  <a:srgbClr val="000000"/>
                </a:solidFill>
                <a:effectLst/>
                <a:ea typeface="Calibri" panose="020F0502020204030204" pitchFamily="34" charset="0"/>
                <a:cs typeface="Times New Roman" panose="02020603050405020304" pitchFamily="18" charset="0"/>
              </a:rPr>
              <a:t>People who affiliate with membership organisation required/recommended to use the toolkit.</a:t>
            </a:r>
            <a:r>
              <a:rPr lang="en-GB" sz="1600" dirty="0">
                <a:solidFill>
                  <a:srgbClr val="000000"/>
                </a:solidFill>
                <a:ea typeface="Calibri" panose="020F0502020204030204" pitchFamily="34" charset="0"/>
                <a:cs typeface="Times New Roman" panose="02020603050405020304" pitchFamily="18" charset="0"/>
              </a:rPr>
              <a:t> </a:t>
            </a:r>
            <a:r>
              <a:rPr lang="en-GB" sz="1600" b="1" dirty="0">
                <a:solidFill>
                  <a:srgbClr val="000000"/>
                </a:solidFill>
                <a:ea typeface="Calibri" panose="020F0502020204030204" pitchFamily="34" charset="0"/>
                <a:cs typeface="Times New Roman" panose="02020603050405020304" pitchFamily="18" charset="0"/>
              </a:rPr>
              <a:t>*Are there any alternative strategies that could incentivise employers to look at the toolkit?</a:t>
            </a:r>
            <a:endParaRPr lang="en-GB" sz="1600" b="1" dirty="0">
              <a:effectLst/>
              <a:ea typeface="Calibri" panose="020F0502020204030204" pitchFamily="34" charset="0"/>
              <a:cs typeface="Times New Roman" panose="02020603050405020304" pitchFamily="18" charset="0"/>
            </a:endParaRPr>
          </a:p>
        </p:txBody>
      </p:sp>
      <p:sp>
        <p:nvSpPr>
          <p:cNvPr id="4" name="Rectangle 3">
            <a:extLst>
              <a:ext uri="{FF2B5EF4-FFF2-40B4-BE49-F238E27FC236}">
                <a16:creationId xmlns:a16="http://schemas.microsoft.com/office/drawing/2014/main" id="{604BA159-2558-33DF-6462-351AA4A948BD}"/>
              </a:ext>
            </a:extLst>
          </p:cNvPr>
          <p:cNvSpPr/>
          <p:nvPr/>
        </p:nvSpPr>
        <p:spPr>
          <a:xfrm>
            <a:off x="5514929" y="5438615"/>
            <a:ext cx="5876971" cy="61481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t>How do we sell these as potential implementation strategies to </a:t>
            </a:r>
            <a:r>
              <a:rPr lang="en-US" sz="1600" dirty="0" err="1"/>
              <a:t>organisations</a:t>
            </a:r>
            <a:r>
              <a:rPr lang="en-US" sz="1600" dirty="0"/>
              <a:t>?</a:t>
            </a:r>
          </a:p>
        </p:txBody>
      </p:sp>
    </p:spTree>
    <p:extLst>
      <p:ext uri="{BB962C8B-B14F-4D97-AF65-F5344CB8AC3E}">
        <p14:creationId xmlns:p14="http://schemas.microsoft.com/office/powerpoint/2010/main" val="8117404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514D6-A9AE-A248-8E7E-71BB9381D892}"/>
              </a:ext>
            </a:extLst>
          </p:cNvPr>
          <p:cNvSpPr>
            <a:spLocks noGrp="1"/>
          </p:cNvSpPr>
          <p:nvPr>
            <p:ph type="ctrTitle"/>
          </p:nvPr>
        </p:nvSpPr>
        <p:spPr>
          <a:xfrm>
            <a:off x="2031790" y="243840"/>
            <a:ext cx="8128420" cy="4610390"/>
          </a:xfrm>
        </p:spPr>
        <p:txBody>
          <a:bodyPr/>
          <a:lstStyle/>
          <a:p>
            <a:r>
              <a:rPr lang="en-US" dirty="0"/>
              <a:t>Thank </a:t>
            </a:r>
            <a:r>
              <a:rPr lang="en-US"/>
              <a:t>you </a:t>
            </a:r>
            <a:br>
              <a:rPr lang="en-US" dirty="0"/>
            </a:br>
            <a:br>
              <a:rPr lang="en-US" dirty="0"/>
            </a:br>
            <a:br>
              <a:rPr lang="en-US" dirty="0"/>
            </a:br>
            <a:endParaRPr lang="en-US" b="0" dirty="0"/>
          </a:p>
        </p:txBody>
      </p:sp>
      <p:sp>
        <p:nvSpPr>
          <p:cNvPr id="5" name="TextBox 4">
            <a:extLst>
              <a:ext uri="{FF2B5EF4-FFF2-40B4-BE49-F238E27FC236}">
                <a16:creationId xmlns:a16="http://schemas.microsoft.com/office/drawing/2014/main" id="{47988B4E-B520-CE6D-4FBF-8ED7F8695144}"/>
              </a:ext>
            </a:extLst>
          </p:cNvPr>
          <p:cNvSpPr txBox="1"/>
          <p:nvPr/>
        </p:nvSpPr>
        <p:spPr>
          <a:xfrm>
            <a:off x="3981391" y="2433857"/>
            <a:ext cx="4571180" cy="1631216"/>
          </a:xfrm>
          <a:prstGeom prst="rect">
            <a:avLst/>
          </a:prstGeom>
          <a:noFill/>
        </p:spPr>
        <p:txBody>
          <a:bodyPr wrap="square" rtlCol="0">
            <a:spAutoFit/>
          </a:bodyPr>
          <a:lstStyle/>
          <a:p>
            <a:r>
              <a:rPr lang="en-US" sz="2000" b="0" dirty="0">
                <a:solidFill>
                  <a:schemeClr val="bg1"/>
                </a:solidFill>
              </a:rPr>
              <a:t>If you have anything additional you would like to tell us or ask about, please email: Kristelle.craven1@nottingham.ac.uk</a:t>
            </a:r>
          </a:p>
          <a:p>
            <a:r>
              <a:rPr lang="en-US" sz="2000" b="0" dirty="0">
                <a:solidFill>
                  <a:schemeClr val="bg1"/>
                </a:solidFill>
              </a:rPr>
              <a:t>@</a:t>
            </a:r>
            <a:r>
              <a:rPr lang="en-US" sz="2000" b="0" dirty="0" err="1">
                <a:solidFill>
                  <a:schemeClr val="bg1"/>
                </a:solidFill>
              </a:rPr>
              <a:t>CravenKristelle</a:t>
            </a:r>
            <a:endParaRPr lang="en-US" sz="2000" dirty="0">
              <a:solidFill>
                <a:schemeClr val="bg1"/>
              </a:solidFill>
            </a:endParaRPr>
          </a:p>
        </p:txBody>
      </p:sp>
    </p:spTree>
    <p:extLst>
      <p:ext uri="{BB962C8B-B14F-4D97-AF65-F5344CB8AC3E}">
        <p14:creationId xmlns:p14="http://schemas.microsoft.com/office/powerpoint/2010/main" val="1422394523"/>
      </p:ext>
    </p:extLst>
  </p:cSld>
  <p:clrMapOvr>
    <a:masterClrMapping/>
  </p:clrMapOvr>
</p:sld>
</file>

<file path=ppt/theme/theme1.xml><?xml version="1.0" encoding="utf-8"?>
<a:theme xmlns:a="http://schemas.openxmlformats.org/drawingml/2006/main" name="Office Theme">
  <a:themeElements>
    <a:clrScheme name="University of Nottingham">
      <a:dk1>
        <a:srgbClr val="000000"/>
      </a:dk1>
      <a:lt1>
        <a:srgbClr val="FFFFFF"/>
      </a:lt1>
      <a:dk2>
        <a:srgbClr val="4A4A49"/>
      </a:dk2>
      <a:lt2>
        <a:srgbClr val="92928E"/>
      </a:lt2>
      <a:accent1>
        <a:srgbClr val="009BBD"/>
      </a:accent1>
      <a:accent2>
        <a:srgbClr val="007DA8"/>
      </a:accent2>
      <a:accent3>
        <a:srgbClr val="005697"/>
      </a:accent3>
      <a:accent4>
        <a:srgbClr val="1B2A6B"/>
      </a:accent4>
      <a:accent5>
        <a:srgbClr val="191A4F"/>
      </a:accent5>
      <a:accent6>
        <a:srgbClr val="E52F6D"/>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24391EDCFC911F45A9DD8B1389DBAE73" ma:contentTypeVersion="19" ma:contentTypeDescription="Create a new document." ma:contentTypeScope="" ma:versionID="c7bfebefbdf8488fded084c1d1b8d4e1">
  <xsd:schema xmlns:xsd="http://www.w3.org/2001/XMLSchema" xmlns:xs="http://www.w3.org/2001/XMLSchema" xmlns:p="http://schemas.microsoft.com/office/2006/metadata/properties" xmlns:ns2="16640679-8aa6-4262-947d-54cfc3df5a39" xmlns:ns3="c9a8d30e-3eb0-4167-b686-5fd4d1de55fa" targetNamespace="http://schemas.microsoft.com/office/2006/metadata/properties" ma:root="true" ma:fieldsID="9d369873c21424022757cd6027956e38" ns2:_="" ns3:_="">
    <xsd:import namespace="16640679-8aa6-4262-947d-54cfc3df5a39"/>
    <xsd:import namespace="c9a8d30e-3eb0-4167-b686-5fd4d1de55f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AutoKeyPoints" minOccurs="0"/>
                <xsd:element ref="ns2:MediaServiceKeyPoints" minOccurs="0"/>
                <xsd:element ref="ns2:MediaServiceLocation" minOccurs="0"/>
                <xsd:element ref="ns3:SharedWithUsers" minOccurs="0"/>
                <xsd:element ref="ns3:SharedWithDetails"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6640679-8aa6-4262-947d-54cfc3df5a3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76624216-d583-4636-a04d-17921d6eaf67"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c9a8d30e-3eb0-4167-b686-5fd4d1de55fa"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14155df0-2a5e-4291-af6d-612008b03141}" ma:internalName="TaxCatchAll" ma:showField="CatchAllData" ma:web="c9a8d30e-3eb0-4167-b686-5fd4d1de55f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haredWithUsers xmlns="c9a8d30e-3eb0-4167-b686-5fd4d1de55fa">
      <UserInfo>
        <DisplayName>Elliot Hocknull</DisplayName>
        <AccountId>113</AccountId>
        <AccountType/>
      </UserInfo>
      <UserInfo>
        <DisplayName>Dawn Beatson (staff)</DisplayName>
        <AccountId>43</AccountId>
        <AccountType/>
      </UserInfo>
      <UserInfo>
        <DisplayName>Michael Slade</DisplayName>
        <AccountId>6</AccountId>
        <AccountType/>
      </UserInfo>
      <UserInfo>
        <DisplayName>Na Han (staff)</DisplayName>
        <AccountId>22</AccountId>
        <AccountType/>
      </UserInfo>
      <UserInfo>
        <DisplayName>SharingLinks.568d92fe-715a-4d2e-a841-95a5b2b861a8.OrganizationView.a420a648-1a2a-4772-a058-0b3629b0a11e</DisplayName>
        <AccountId>17</AccountId>
        <AccountType/>
      </UserInfo>
      <UserInfo>
        <DisplayName>Una Lilley (staff)</DisplayName>
        <AccountId>6365</AccountId>
        <AccountType/>
      </UserInfo>
    </SharedWithUsers>
    <TaxCatchAll xmlns="c9a8d30e-3eb0-4167-b686-5fd4d1de55fa" xsi:nil="true"/>
    <lcf76f155ced4ddcb4097134ff3c332f xmlns="16640679-8aa6-4262-947d-54cfc3df5a39">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FF2B19F1-7180-49D0-A3F7-A5B98EF2F879}">
  <ds:schemaRefs>
    <ds:schemaRef ds:uri="http://schemas.microsoft.com/sharepoint/v3/contenttype/forms"/>
  </ds:schemaRefs>
</ds:datastoreItem>
</file>

<file path=customXml/itemProps2.xml><?xml version="1.0" encoding="utf-8"?>
<ds:datastoreItem xmlns:ds="http://schemas.openxmlformats.org/officeDocument/2006/customXml" ds:itemID="{53508120-CFC8-4B76-8FB0-3C01ED529F8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6640679-8aa6-4262-947d-54cfc3df5a39"/>
    <ds:schemaRef ds:uri="c9a8d30e-3eb0-4167-b686-5fd4d1de55f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DC6309B-1C52-4FD6-94A2-0113722346F5}">
  <ds:schemaRefs>
    <ds:schemaRef ds:uri="http://schemas.microsoft.com/office/2006/metadata/properties"/>
    <ds:schemaRef ds:uri="http://purl.org/dc/elements/1.1/"/>
    <ds:schemaRef ds:uri="http://schemas.microsoft.com/office/2006/documentManagement/types"/>
    <ds:schemaRef ds:uri="http://schemas.openxmlformats.org/package/2006/metadata/core-properties"/>
    <ds:schemaRef ds:uri="http://purl.org/dc/dcmitype/"/>
    <ds:schemaRef ds:uri="http://purl.org/dc/terms/"/>
    <ds:schemaRef ds:uri="http://schemas.microsoft.com/office/infopath/2007/PartnerControls"/>
    <ds:schemaRef ds:uri="c9a8d30e-3eb0-4167-b686-5fd4d1de55fa"/>
    <ds:schemaRef ds:uri="16640679-8aa6-4262-947d-54cfc3df5a39"/>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8202</TotalTime>
  <Words>1449</Words>
  <Application>Microsoft Macintosh PowerPoint</Application>
  <PresentationFormat>Widescreen</PresentationFormat>
  <Paragraphs>185</Paragraphs>
  <Slides>13</Slides>
  <Notes>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Arial</vt:lpstr>
      <vt:lpstr>Calibri</vt:lpstr>
      <vt:lpstr>Georgia</vt:lpstr>
      <vt:lpstr>Times New Roman</vt:lpstr>
      <vt:lpstr>Wingdings</vt:lpstr>
      <vt:lpstr>Office Theme</vt:lpstr>
      <vt:lpstr>Co-design of a return-to-work toolkit for employers and stroke survivors</vt:lpstr>
      <vt:lpstr>Session agenda</vt:lpstr>
      <vt:lpstr>Introductions and icebreaker activity (20 mins)</vt:lpstr>
      <vt:lpstr>Workshop 1: Selection of priority areas for toolkit</vt:lpstr>
      <vt:lpstr>Overarching goal of toolkit</vt:lpstr>
      <vt:lpstr>Potential issues identified</vt:lpstr>
      <vt:lpstr>Task 1: What content would be helpful?</vt:lpstr>
      <vt:lpstr>Examples of content from other toolkits (1)</vt:lpstr>
      <vt:lpstr>Examples of content from other toolkits (2)</vt:lpstr>
      <vt:lpstr>Suggestions for mode and content of toolkit so far…</vt:lpstr>
      <vt:lpstr>Task 2a: Ideas for toolkit design and testing</vt:lpstr>
      <vt:lpstr>Task 2b: What implementation strategies could work in your organisation? Who could carry them out?</vt:lpstr>
      <vt:lpstr>Thank you    </vt:lpstr>
    </vt:vector>
  </TitlesOfParts>
  <Company>University of Nottingham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Teri Browett</dc:creator>
  <cp:lastModifiedBy>Kristelle Craven</cp:lastModifiedBy>
  <cp:revision>243</cp:revision>
  <cp:lastPrinted>2019-11-06T14:12:58Z</cp:lastPrinted>
  <dcterms:created xsi:type="dcterms:W3CDTF">2019-02-06T16:40:25Z</dcterms:created>
  <dcterms:modified xsi:type="dcterms:W3CDTF">2025-02-13T16:29:37Z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0x01010024391EDCFC911F45A9DD8B1389DBAE73</vt:lpwstr>
  </property>
  <property fmtid="{D5CDD505-2E9C-101B-9397-08002B2CF9AE}" pid="3" name="Order">
    <vt:r8>4688300</vt:r8>
  </property>
  <property fmtid="{D5CDD505-2E9C-101B-9397-08002B2CF9AE}" pid="4" name="ComplianceAssetId">
    <vt:lpwstr/>
  </property>
  <property fmtid="{D5CDD505-2E9C-101B-9397-08002B2CF9AE}" pid="5" name="MediaServiceImageTags">
    <vt:lpwstr/>
  </property>
</Properties>
</file>