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A316F1-6D67-40E5-AF33-9CD7EA0584F7}" v="4" dt="2023-10-28T13:58:30.202"/>
    <p1510:client id="{7B628DC1-A355-4AA7-B03E-374BA7C7121F}" v="12" dt="2023-10-27T23:36:15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19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lya Bayraktutan" userId="a42464f9-61e5-4132-93cb-f52b09f09e12" providerId="ADAL" clId="{7B628DC1-A355-4AA7-B03E-374BA7C7121F}"/>
    <pc:docChg chg="custSel addSld modSld">
      <pc:chgData name="Hulya Bayraktutan" userId="a42464f9-61e5-4132-93cb-f52b09f09e12" providerId="ADAL" clId="{7B628DC1-A355-4AA7-B03E-374BA7C7121F}" dt="2023-10-27T23:41:07.403" v="257" actId="113"/>
      <pc:docMkLst>
        <pc:docMk/>
      </pc:docMkLst>
      <pc:sldChg chg="delSp modSp new mod">
        <pc:chgData name="Hulya Bayraktutan" userId="a42464f9-61e5-4132-93cb-f52b09f09e12" providerId="ADAL" clId="{7B628DC1-A355-4AA7-B03E-374BA7C7121F}" dt="2023-10-27T23:38:14.748" v="239" actId="1076"/>
        <pc:sldMkLst>
          <pc:docMk/>
          <pc:sldMk cId="3486477547" sldId="256"/>
        </pc:sldMkLst>
        <pc:spChg chg="del">
          <ac:chgData name="Hulya Bayraktutan" userId="a42464f9-61e5-4132-93cb-f52b09f09e12" providerId="ADAL" clId="{7B628DC1-A355-4AA7-B03E-374BA7C7121F}" dt="2023-10-27T23:37:20.851" v="104" actId="478"/>
          <ac:spMkLst>
            <pc:docMk/>
            <pc:sldMk cId="3486477547" sldId="256"/>
            <ac:spMk id="2" creationId="{56BF31EC-BFD7-1529-C104-5C76DD9ADB31}"/>
          </ac:spMkLst>
        </pc:spChg>
        <pc:spChg chg="mod">
          <ac:chgData name="Hulya Bayraktutan" userId="a42464f9-61e5-4132-93cb-f52b09f09e12" providerId="ADAL" clId="{7B628DC1-A355-4AA7-B03E-374BA7C7121F}" dt="2023-10-27T23:38:14.748" v="239" actId="1076"/>
          <ac:spMkLst>
            <pc:docMk/>
            <pc:sldMk cId="3486477547" sldId="256"/>
            <ac:spMk id="3" creationId="{32CC9E93-389B-7F7C-CFFF-675A819A4F62}"/>
          </ac:spMkLst>
        </pc:spChg>
      </pc:sldChg>
      <pc:sldChg chg="addSp delSp modSp new mod">
        <pc:chgData name="Hulya Bayraktutan" userId="a42464f9-61e5-4132-93cb-f52b09f09e12" providerId="ADAL" clId="{7B628DC1-A355-4AA7-B03E-374BA7C7121F}" dt="2023-10-27T23:41:07.403" v="257" actId="113"/>
        <pc:sldMkLst>
          <pc:docMk/>
          <pc:sldMk cId="2529335768" sldId="257"/>
        </pc:sldMkLst>
        <pc:spChg chg="del mod">
          <ac:chgData name="Hulya Bayraktutan" userId="a42464f9-61e5-4132-93cb-f52b09f09e12" providerId="ADAL" clId="{7B628DC1-A355-4AA7-B03E-374BA7C7121F}" dt="2023-10-27T23:33:20.546" v="8" actId="21"/>
          <ac:spMkLst>
            <pc:docMk/>
            <pc:sldMk cId="2529335768" sldId="257"/>
            <ac:spMk id="2" creationId="{E97FF9BF-21FA-38C1-0810-FBC99DF827BA}"/>
          </ac:spMkLst>
        </pc:spChg>
        <pc:spChg chg="del">
          <ac:chgData name="Hulya Bayraktutan" userId="a42464f9-61e5-4132-93cb-f52b09f09e12" providerId="ADAL" clId="{7B628DC1-A355-4AA7-B03E-374BA7C7121F}" dt="2023-10-27T23:25:48.835" v="2" actId="478"/>
          <ac:spMkLst>
            <pc:docMk/>
            <pc:sldMk cId="2529335768" sldId="257"/>
            <ac:spMk id="3" creationId="{304E9710-A709-FCB5-A968-E933C2090999}"/>
          </ac:spMkLst>
        </pc:spChg>
        <pc:spChg chg="add mod">
          <ac:chgData name="Hulya Bayraktutan" userId="a42464f9-61e5-4132-93cb-f52b09f09e12" providerId="ADAL" clId="{7B628DC1-A355-4AA7-B03E-374BA7C7121F}" dt="2023-10-27T23:41:07.403" v="257" actId="113"/>
          <ac:spMkLst>
            <pc:docMk/>
            <pc:sldMk cId="2529335768" sldId="257"/>
            <ac:spMk id="12" creationId="{15DEADB5-286E-B70C-4F17-08818F1AC142}"/>
          </ac:spMkLst>
        </pc:spChg>
        <pc:spChg chg="add mod">
          <ac:chgData name="Hulya Bayraktutan" userId="a42464f9-61e5-4132-93cb-f52b09f09e12" providerId="ADAL" clId="{7B628DC1-A355-4AA7-B03E-374BA7C7121F}" dt="2023-10-27T23:41:03.771" v="256" actId="1076"/>
          <ac:spMkLst>
            <pc:docMk/>
            <pc:sldMk cId="2529335768" sldId="257"/>
            <ac:spMk id="13" creationId="{E2D3C202-398D-4082-2EDC-08C7716477BD}"/>
          </ac:spMkLst>
        </pc:spChg>
        <pc:spChg chg="add mod">
          <ac:chgData name="Hulya Bayraktutan" userId="a42464f9-61e5-4132-93cb-f52b09f09e12" providerId="ADAL" clId="{7B628DC1-A355-4AA7-B03E-374BA7C7121F}" dt="2023-10-27T23:39:40.045" v="249" actId="20577"/>
          <ac:spMkLst>
            <pc:docMk/>
            <pc:sldMk cId="2529335768" sldId="257"/>
            <ac:spMk id="14" creationId="{B1348021-141B-1785-5186-3F7709A6009B}"/>
          </ac:spMkLst>
        </pc:spChg>
        <pc:spChg chg="add mod">
          <ac:chgData name="Hulya Bayraktutan" userId="a42464f9-61e5-4132-93cb-f52b09f09e12" providerId="ADAL" clId="{7B628DC1-A355-4AA7-B03E-374BA7C7121F}" dt="2023-10-27T23:39:43.607" v="250" actId="20577"/>
          <ac:spMkLst>
            <pc:docMk/>
            <pc:sldMk cId="2529335768" sldId="257"/>
            <ac:spMk id="15" creationId="{688FB7AF-65FA-BD6E-033E-C563A81DAF39}"/>
          </ac:spMkLst>
        </pc:spChg>
        <pc:picChg chg="add mod">
          <ac:chgData name="Hulya Bayraktutan" userId="a42464f9-61e5-4132-93cb-f52b09f09e12" providerId="ADAL" clId="{7B628DC1-A355-4AA7-B03E-374BA7C7121F}" dt="2023-10-27T23:34:12.793" v="18" actId="1076"/>
          <ac:picMkLst>
            <pc:docMk/>
            <pc:sldMk cId="2529335768" sldId="257"/>
            <ac:picMk id="5" creationId="{82396F66-4E50-798D-1C42-AA94F844D3F4}"/>
          </ac:picMkLst>
        </pc:picChg>
        <pc:picChg chg="add mod">
          <ac:chgData name="Hulya Bayraktutan" userId="a42464f9-61e5-4132-93cb-f52b09f09e12" providerId="ADAL" clId="{7B628DC1-A355-4AA7-B03E-374BA7C7121F}" dt="2023-10-27T23:34:01.403" v="15" actId="1076"/>
          <ac:picMkLst>
            <pc:docMk/>
            <pc:sldMk cId="2529335768" sldId="257"/>
            <ac:picMk id="7" creationId="{AAE051AC-A9DD-5A62-4B08-0398FEB9AA76}"/>
          </ac:picMkLst>
        </pc:picChg>
        <pc:picChg chg="add mod">
          <ac:chgData name="Hulya Bayraktutan" userId="a42464f9-61e5-4132-93cb-f52b09f09e12" providerId="ADAL" clId="{7B628DC1-A355-4AA7-B03E-374BA7C7121F}" dt="2023-10-27T23:33:58.201" v="14" actId="1076"/>
          <ac:picMkLst>
            <pc:docMk/>
            <pc:sldMk cId="2529335768" sldId="257"/>
            <ac:picMk id="9" creationId="{42051E96-C6A2-2AF8-81C6-DB13BEB539A8}"/>
          </ac:picMkLst>
        </pc:picChg>
        <pc:picChg chg="add mod">
          <ac:chgData name="Hulya Bayraktutan" userId="a42464f9-61e5-4132-93cb-f52b09f09e12" providerId="ADAL" clId="{7B628DC1-A355-4AA7-B03E-374BA7C7121F}" dt="2023-10-27T23:34:11.066" v="17" actId="1076"/>
          <ac:picMkLst>
            <pc:docMk/>
            <pc:sldMk cId="2529335768" sldId="257"/>
            <ac:picMk id="11" creationId="{A74F45D0-F783-BE35-3E38-42D342B1C8B3}"/>
          </ac:picMkLst>
        </pc:picChg>
      </pc:sldChg>
    </pc:docChg>
  </pc:docChgLst>
  <pc:docChgLst>
    <pc:chgData name="Rafal Kopiasz (staff)" userId="8e8fa9c5-120e-4d26-ade9-3de17f0fcf00" providerId="ADAL" clId="{68A316F1-6D67-40E5-AF33-9CD7EA0584F7}"/>
    <pc:docChg chg="undo custSel addSld modSld">
      <pc:chgData name="Rafal Kopiasz (staff)" userId="8e8fa9c5-120e-4d26-ade9-3de17f0fcf00" providerId="ADAL" clId="{68A316F1-6D67-40E5-AF33-9CD7EA0584F7}" dt="2023-10-28T13:58:33.231" v="110" actId="20577"/>
      <pc:docMkLst>
        <pc:docMk/>
      </pc:docMkLst>
      <pc:sldChg chg="addSp delSp modSp add mod">
        <pc:chgData name="Rafal Kopiasz (staff)" userId="8e8fa9c5-120e-4d26-ade9-3de17f0fcf00" providerId="ADAL" clId="{68A316F1-6D67-40E5-AF33-9CD7EA0584F7}" dt="2023-10-28T13:58:33.231" v="110" actId="20577"/>
        <pc:sldMkLst>
          <pc:docMk/>
          <pc:sldMk cId="1360898848" sldId="258"/>
        </pc:sldMkLst>
        <pc:spChg chg="add mod ord">
          <ac:chgData name="Rafal Kopiasz (staff)" userId="8e8fa9c5-120e-4d26-ade9-3de17f0fcf00" providerId="ADAL" clId="{68A316F1-6D67-40E5-AF33-9CD7EA0584F7}" dt="2023-10-28T13:57:46.380" v="76" actId="1582"/>
          <ac:spMkLst>
            <pc:docMk/>
            <pc:sldMk cId="1360898848" sldId="258"/>
            <ac:spMk id="2" creationId="{52CF5AB8-6CF3-EF97-6278-0A8570CBEDCF}"/>
          </ac:spMkLst>
        </pc:spChg>
        <pc:spChg chg="add mod">
          <ac:chgData name="Rafal Kopiasz (staff)" userId="8e8fa9c5-120e-4d26-ade9-3de17f0fcf00" providerId="ADAL" clId="{68A316F1-6D67-40E5-AF33-9CD7EA0584F7}" dt="2023-10-28T13:58:01.320" v="92" actId="1035"/>
          <ac:spMkLst>
            <pc:docMk/>
            <pc:sldMk cId="1360898848" sldId="258"/>
            <ac:spMk id="3" creationId="{A1B44366-C4DD-30E2-B1DC-004A648FAD0F}"/>
          </ac:spMkLst>
        </pc:spChg>
        <pc:spChg chg="add mod">
          <ac:chgData name="Rafal Kopiasz (staff)" userId="8e8fa9c5-120e-4d26-ade9-3de17f0fcf00" providerId="ADAL" clId="{68A316F1-6D67-40E5-AF33-9CD7EA0584F7}" dt="2023-10-28T13:58:28.099" v="105" actId="1076"/>
          <ac:spMkLst>
            <pc:docMk/>
            <pc:sldMk cId="1360898848" sldId="258"/>
            <ac:spMk id="4" creationId="{8BEFF99E-85A6-B780-F947-ADD5655B6047}"/>
          </ac:spMkLst>
        </pc:spChg>
        <pc:spChg chg="add mod">
          <ac:chgData name="Rafal Kopiasz (staff)" userId="8e8fa9c5-120e-4d26-ade9-3de17f0fcf00" providerId="ADAL" clId="{68A316F1-6D67-40E5-AF33-9CD7EA0584F7}" dt="2023-10-28T13:58:33.231" v="110" actId="20577"/>
          <ac:spMkLst>
            <pc:docMk/>
            <pc:sldMk cId="1360898848" sldId="258"/>
            <ac:spMk id="6" creationId="{C79E37DF-B061-2372-B05A-621F562B148F}"/>
          </ac:spMkLst>
        </pc:spChg>
        <pc:spChg chg="del">
          <ac:chgData name="Rafal Kopiasz (staff)" userId="8e8fa9c5-120e-4d26-ade9-3de17f0fcf00" providerId="ADAL" clId="{68A316F1-6D67-40E5-AF33-9CD7EA0584F7}" dt="2023-10-28T13:02:34.540" v="3" actId="478"/>
          <ac:spMkLst>
            <pc:docMk/>
            <pc:sldMk cId="1360898848" sldId="258"/>
            <ac:spMk id="15" creationId="{688FB7AF-65FA-BD6E-033E-C563A81DAF39}"/>
          </ac:spMkLst>
        </pc:spChg>
        <pc:picChg chg="mod">
          <ac:chgData name="Rafal Kopiasz (staff)" userId="8e8fa9c5-120e-4d26-ade9-3de17f0fcf00" providerId="ADAL" clId="{68A316F1-6D67-40E5-AF33-9CD7EA0584F7}" dt="2023-10-28T13:02:41.110" v="5" actId="1076"/>
          <ac:picMkLst>
            <pc:docMk/>
            <pc:sldMk cId="1360898848" sldId="258"/>
            <ac:picMk id="5" creationId="{82396F66-4E50-798D-1C42-AA94F844D3F4}"/>
          </ac:picMkLst>
        </pc:picChg>
        <pc:picChg chg="mod">
          <ac:chgData name="Rafal Kopiasz (staff)" userId="8e8fa9c5-120e-4d26-ade9-3de17f0fcf00" providerId="ADAL" clId="{68A316F1-6D67-40E5-AF33-9CD7EA0584F7}" dt="2023-10-28T13:03:56.706" v="20" actId="1076"/>
          <ac:picMkLst>
            <pc:docMk/>
            <pc:sldMk cId="1360898848" sldId="258"/>
            <ac:picMk id="7" creationId="{AAE051AC-A9DD-5A62-4B08-0398FEB9AA76}"/>
          </ac:picMkLst>
        </pc:picChg>
        <pc:picChg chg="del">
          <ac:chgData name="Rafal Kopiasz (staff)" userId="8e8fa9c5-120e-4d26-ade9-3de17f0fcf00" providerId="ADAL" clId="{68A316F1-6D67-40E5-AF33-9CD7EA0584F7}" dt="2023-10-28T13:02:32.963" v="1" actId="478"/>
          <ac:picMkLst>
            <pc:docMk/>
            <pc:sldMk cId="1360898848" sldId="258"/>
            <ac:picMk id="9" creationId="{42051E96-C6A2-2AF8-81C6-DB13BEB539A8}"/>
          </ac:picMkLst>
        </pc:picChg>
        <pc:picChg chg="del">
          <ac:chgData name="Rafal Kopiasz (staff)" userId="8e8fa9c5-120e-4d26-ade9-3de17f0fcf00" providerId="ADAL" clId="{68A316F1-6D67-40E5-AF33-9CD7EA0584F7}" dt="2023-10-28T13:02:33.401" v="2" actId="478"/>
          <ac:picMkLst>
            <pc:docMk/>
            <pc:sldMk cId="1360898848" sldId="258"/>
            <ac:picMk id="11" creationId="{A74F45D0-F783-BE35-3E38-42D342B1C8B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5FE3-32E5-BE20-430C-C6E792BC9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AA8EAA-004D-E70B-5967-39BE2A04A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8C8DE-C900-5FC5-60C1-ACD6A9191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B4F32-D888-2645-C0E6-21D5A23B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E8B1F-9D67-90C4-DDB1-62525C5D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067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A3667-5581-989F-A4E9-C4411C79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8E890-1E33-5D8F-7775-B890BC40F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DD752-29EF-932B-735B-ADD9041D8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3DFFB-1FC9-5123-D94A-499769E2E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97BA5-EC74-0EAD-463B-D2DBC262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48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95D9A-8732-454B-85D0-F4B42DD6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933BD-92EF-122A-448E-1690FA79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58888-E16D-413A-1F6E-45411AB5B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E2E21-E24B-5D11-5F7A-66ECC997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473A0-EF43-6199-CBF3-5A5D0D832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29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4C5BB-4FF6-89E7-E1C3-5567C4D3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55BDB-C6F1-F2F4-E12A-AE1D9818CC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B44E3-3502-1FB8-DDC3-70A469993B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6682A-445C-DBCA-EF7E-D2E3CE434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B394A4-4509-E818-ACB8-D9C2549DD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795EEF-308F-25EC-31C9-C8EBA1D78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83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C5E17-B682-4AA3-D533-8451F8472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3FA6F-2106-3640-5DEE-11344E643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81DCAB-8857-74D5-D847-B70144D5F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C469C9-38E8-A8A5-F350-7AE817F2FB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30534-C460-2B75-70CB-3BE4B4A6F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9C417-7B59-2765-DD3A-2EDDF2CAC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EB67C0-4EE6-F38A-C34B-513AB5AF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CE38CA-8E70-4DC7-607F-74390764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20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70474-F39A-EB10-4369-8239BA0B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DAA1AD-616A-51C1-A9FA-5CB365565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75B117-3D2C-25B0-3878-6270DDC29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5ACBB-8EF1-880B-757C-62F91AA20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52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C3ECC-FF83-C73B-217B-DC2577E93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C91874-8629-495B-CC55-7ECEA778A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A9128-7D7A-A0DE-263F-47273129D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2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C365-A000-0B78-C8F9-2C33905E2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5A558-3B35-BE4D-BCC9-286587FD2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3E0DB-7E56-F335-017E-34A493BED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071177-70D9-A96C-94DF-736529ED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825D4-FDD6-32ED-DD7E-8EDE0CFA3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CC833-1748-C267-4D5F-7A5BDF29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148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6C225-5D1F-AD72-758A-A008D314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43AB71-99D5-4696-D48C-232C8E152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79A9E-0318-FDC5-0FD9-B8BC56423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F08B4-20A5-03BE-C082-0BA569E4F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58642-00AD-F854-DBCB-64D1CDFD1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2714E-9156-421A-832F-55F549FB4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54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6E64D-DC67-7440-61FB-5C2A44CE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B5BEAD-8B9A-613F-9BB5-F747C954A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7F38C-712C-704B-664F-48ECE62C0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4DEB1-8164-4DD2-8573-CEEE66A1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C3FBE-BDEA-07AD-5B62-AB2CCEE9B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1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683FDC-3BD1-0BB3-8CE6-E8A1BAF45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32EFA-885A-E64C-78FE-E646B3C73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F104A-00FB-7C27-27B9-079650EBA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B598D-040B-094F-CAB8-B66C22752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8AD61-52FC-F16A-21EF-A6DB68AA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645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D4666-5F33-0E47-03C4-A64FA6A88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0D577-6AFC-3629-9298-4E88A8B24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3D24F-B87B-7C2F-FC8A-DA3BCE648C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EEB3B-70F1-4160-B55F-42DCC7819451}" type="datetimeFigureOut">
              <a:rPr lang="en-GB" smtClean="0"/>
              <a:t>28/10/2023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52A0A-C8B5-8C5A-07DC-8957F8E83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6E6E3-A26E-F51A-409E-8ECC541F9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3ADD9-C1E3-476E-8403-D7CCFEE1FF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60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2CC9E93-389B-7F7C-CFFF-675A819A4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8428" y="2028420"/>
            <a:ext cx="9144000" cy="1655762"/>
          </a:xfrm>
        </p:spPr>
        <p:txBody>
          <a:bodyPr/>
          <a:lstStyle/>
          <a:p>
            <a:r>
              <a:rPr lang="en-GB" dirty="0"/>
              <a:t>TEM images of NPs </a:t>
            </a:r>
          </a:p>
          <a:p>
            <a:r>
              <a:rPr lang="en-GB" dirty="0"/>
              <a:t>Analysing NP distribution and the morphology</a:t>
            </a:r>
          </a:p>
        </p:txBody>
      </p:sp>
    </p:spTree>
    <p:extLst>
      <p:ext uri="{BB962C8B-B14F-4D97-AF65-F5344CB8AC3E}">
        <p14:creationId xmlns:p14="http://schemas.microsoft.com/office/powerpoint/2010/main" val="348647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white surface&#10;&#10;Description automatically generated">
            <a:extLst>
              <a:ext uri="{FF2B5EF4-FFF2-40B4-BE49-F238E27FC236}">
                <a16:creationId xmlns:a16="http://schemas.microsoft.com/office/drawing/2014/main" id="{82396F66-4E50-798D-1C42-AA94F844D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597" y="500912"/>
            <a:ext cx="4392132" cy="2928088"/>
          </a:xfrm>
          <a:prstGeom prst="rect">
            <a:avLst/>
          </a:prstGeom>
        </p:spPr>
      </p:pic>
      <p:pic>
        <p:nvPicPr>
          <p:cNvPr id="7" name="Picture 6" descr="A close-up of a grey surface&#10;&#10;Description automatically generated">
            <a:extLst>
              <a:ext uri="{FF2B5EF4-FFF2-40B4-BE49-F238E27FC236}">
                <a16:creationId xmlns:a16="http://schemas.microsoft.com/office/drawing/2014/main" id="{AAE051AC-A9DD-5A62-4B08-0398FEB9A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451" y="500912"/>
            <a:ext cx="4392132" cy="2928088"/>
          </a:xfrm>
          <a:prstGeom prst="rect">
            <a:avLst/>
          </a:prstGeom>
        </p:spPr>
      </p:pic>
      <p:pic>
        <p:nvPicPr>
          <p:cNvPr id="9" name="Picture 8" descr="A close-up of a grey speckled surface&#10;&#10;Description automatically generated">
            <a:extLst>
              <a:ext uri="{FF2B5EF4-FFF2-40B4-BE49-F238E27FC236}">
                <a16:creationId xmlns:a16="http://schemas.microsoft.com/office/drawing/2014/main" id="{42051E96-C6A2-2AF8-81C6-DB13BEB53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451" y="3738526"/>
            <a:ext cx="4392132" cy="2928088"/>
          </a:xfrm>
          <a:prstGeom prst="rect">
            <a:avLst/>
          </a:prstGeom>
        </p:spPr>
      </p:pic>
      <p:pic>
        <p:nvPicPr>
          <p:cNvPr id="11" name="Picture 10" descr="A close-up of a black and white photo&#10;&#10;Description automatically generated">
            <a:extLst>
              <a:ext uri="{FF2B5EF4-FFF2-40B4-BE49-F238E27FC236}">
                <a16:creationId xmlns:a16="http://schemas.microsoft.com/office/drawing/2014/main" id="{A74F45D0-F783-BE35-3E38-42D342B1C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735" y="3738526"/>
            <a:ext cx="4392132" cy="29280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DEADB5-286E-B70C-4F17-08818F1AC142}"/>
              </a:ext>
            </a:extLst>
          </p:cNvPr>
          <p:cNvSpPr txBox="1"/>
          <p:nvPr/>
        </p:nvSpPr>
        <p:spPr>
          <a:xfrm>
            <a:off x="3652949" y="131580"/>
            <a:ext cx="1254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3LT2 (-)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D3C202-398D-4082-2EDC-08C7716477BD}"/>
              </a:ext>
            </a:extLst>
          </p:cNvPr>
          <p:cNvSpPr txBox="1"/>
          <p:nvPr/>
        </p:nvSpPr>
        <p:spPr>
          <a:xfrm>
            <a:off x="8709173" y="131580"/>
            <a:ext cx="1254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3LT2 (+)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348021-141B-1785-5186-3F7709A6009B}"/>
              </a:ext>
            </a:extLst>
          </p:cNvPr>
          <p:cNvSpPr txBox="1"/>
          <p:nvPr/>
        </p:nvSpPr>
        <p:spPr>
          <a:xfrm>
            <a:off x="170120" y="1795679"/>
            <a:ext cx="1786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FF0000"/>
                </a:solidFill>
              </a:rPr>
              <a:t>Scale bars 0.5 µm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8FB7AF-65FA-BD6E-033E-C563A81DAF39}"/>
              </a:ext>
            </a:extLst>
          </p:cNvPr>
          <p:cNvSpPr txBox="1"/>
          <p:nvPr/>
        </p:nvSpPr>
        <p:spPr>
          <a:xfrm>
            <a:off x="0" y="4992727"/>
            <a:ext cx="2126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FF0000"/>
                </a:solidFill>
              </a:rPr>
              <a:t>Scale bars 2 µm for (-) and 200 nm for (+)</a:t>
            </a:r>
          </a:p>
        </p:txBody>
      </p:sp>
    </p:spTree>
    <p:extLst>
      <p:ext uri="{BB962C8B-B14F-4D97-AF65-F5344CB8AC3E}">
        <p14:creationId xmlns:p14="http://schemas.microsoft.com/office/powerpoint/2010/main" val="2529335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white surface&#10;&#10;Description automatically generated">
            <a:extLst>
              <a:ext uri="{FF2B5EF4-FFF2-40B4-BE49-F238E27FC236}">
                <a16:creationId xmlns:a16="http://schemas.microsoft.com/office/drawing/2014/main" id="{82396F66-4E50-798D-1C42-AA94F844D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204" y="3441331"/>
            <a:ext cx="4392132" cy="2928088"/>
          </a:xfrm>
          <a:prstGeom prst="rect">
            <a:avLst/>
          </a:prstGeom>
        </p:spPr>
      </p:pic>
      <p:pic>
        <p:nvPicPr>
          <p:cNvPr id="7" name="Picture 6" descr="A close-up of a grey surface&#10;&#10;Description automatically generated">
            <a:extLst>
              <a:ext uri="{FF2B5EF4-FFF2-40B4-BE49-F238E27FC236}">
                <a16:creationId xmlns:a16="http://schemas.microsoft.com/office/drawing/2014/main" id="{AAE051AC-A9DD-5A62-4B08-0398FEB9A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204" y="500912"/>
            <a:ext cx="4392132" cy="29280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CF5AB8-6CF3-EF97-6278-0A8570CBEDCF}"/>
              </a:ext>
            </a:extLst>
          </p:cNvPr>
          <p:cNvSpPr/>
          <p:nvPr/>
        </p:nvSpPr>
        <p:spPr>
          <a:xfrm>
            <a:off x="2266950" y="3218656"/>
            <a:ext cx="419100" cy="3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B44366-C4DD-30E2-B1DC-004A648FAD0F}"/>
              </a:ext>
            </a:extLst>
          </p:cNvPr>
          <p:cNvSpPr/>
          <p:nvPr/>
        </p:nvSpPr>
        <p:spPr>
          <a:xfrm>
            <a:off x="2266950" y="6162916"/>
            <a:ext cx="419100" cy="3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EFF99E-85A6-B780-F947-ADD5655B6047}"/>
              </a:ext>
            </a:extLst>
          </p:cNvPr>
          <p:cNvSpPr txBox="1"/>
          <p:nvPr/>
        </p:nvSpPr>
        <p:spPr>
          <a:xfrm>
            <a:off x="3595338" y="500912"/>
            <a:ext cx="1369862" cy="477054"/>
          </a:xfrm>
          <a:prstGeom prst="rect">
            <a:avLst/>
          </a:prstGeom>
          <a:solidFill>
            <a:srgbClr val="A5A5A5">
              <a:alpha val="3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TETA-3L2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9E37DF-B061-2372-B05A-621F562B148F}"/>
              </a:ext>
            </a:extLst>
          </p:cNvPr>
          <p:cNvSpPr txBox="1"/>
          <p:nvPr/>
        </p:nvSpPr>
        <p:spPr>
          <a:xfrm>
            <a:off x="3292371" y="3435908"/>
            <a:ext cx="1975797" cy="477054"/>
          </a:xfrm>
          <a:prstGeom prst="rect">
            <a:avLst/>
          </a:prstGeom>
          <a:solidFill>
            <a:srgbClr val="A5A5A5">
              <a:alpha val="3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TETA-3L2-CB8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234240-A45E-DEE6-CE36-91132EFDAE31}"/>
              </a:ext>
            </a:extLst>
          </p:cNvPr>
          <p:cNvSpPr txBox="1"/>
          <p:nvPr/>
        </p:nvSpPr>
        <p:spPr>
          <a:xfrm>
            <a:off x="2089822" y="500912"/>
            <a:ext cx="534121" cy="477054"/>
          </a:xfrm>
          <a:prstGeom prst="rect">
            <a:avLst/>
          </a:prstGeom>
          <a:solidFill>
            <a:srgbClr val="A5A5A5">
              <a:alpha val="3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(a)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EC6DC0-EBC7-C0A1-18F5-2C99BE9A9F9D}"/>
              </a:ext>
            </a:extLst>
          </p:cNvPr>
          <p:cNvSpPr txBox="1"/>
          <p:nvPr/>
        </p:nvSpPr>
        <p:spPr>
          <a:xfrm>
            <a:off x="2089822" y="3435908"/>
            <a:ext cx="548548" cy="477054"/>
          </a:xfrm>
          <a:prstGeom prst="rect">
            <a:avLst/>
          </a:prstGeom>
          <a:solidFill>
            <a:srgbClr val="A5A5A5">
              <a:alpha val="3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val="136089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2681594EC28043B5BF414BFB54FB59" ma:contentTypeVersion="14" ma:contentTypeDescription="Create a new document." ma:contentTypeScope="" ma:versionID="09145a48325df962f9f239880517b82b">
  <xsd:schema xmlns:xsd="http://www.w3.org/2001/XMLSchema" xmlns:xs="http://www.w3.org/2001/XMLSchema" xmlns:p="http://schemas.microsoft.com/office/2006/metadata/properties" xmlns:ns2="5dca1d9c-9c50-42a9-a24f-18cec23305a1" xmlns:ns3="80b5cd1b-12b4-4f1e-b9aa-69c28bf035cc" targetNamespace="http://schemas.microsoft.com/office/2006/metadata/properties" ma:root="true" ma:fieldsID="ba12c8e60a403922bb8c7df382084351" ns2:_="" ns3:_="">
    <xsd:import namespace="5dca1d9c-9c50-42a9-a24f-18cec23305a1"/>
    <xsd:import namespace="80b5cd1b-12b4-4f1e-b9aa-69c28bf035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ca1d9c-9c50-42a9-a24f-18cec23305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76624216-d583-4636-a04d-17921d6ea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5cd1b-12b4-4f1e-b9aa-69c28bf035c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3b00771-2908-43b9-9fc0-c9c33f9df054}" ma:internalName="TaxCatchAll" ma:showField="CatchAllData" ma:web="80b5cd1b-12b4-4f1e-b9aa-69c28bf035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529EF5-759B-4829-BB76-CFCE4E5F2E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ca1d9c-9c50-42a9-a24f-18cec23305a1"/>
    <ds:schemaRef ds:uri="80b5cd1b-12b4-4f1e-b9aa-69c28bf035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A6FB14-C8FB-478E-95A9-727752847F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Hulya Bayraktutan</dc:creator>
  <cp:lastModifiedBy>Rafal Kopiasz (staff)</cp:lastModifiedBy>
  <cp:revision>6</cp:revision>
  <dcterms:created xsi:type="dcterms:W3CDTF">2023-10-27T23:25:41Z</dcterms:created>
  <dcterms:modified xsi:type="dcterms:W3CDTF">2023-10-28T17:29:11Z</dcterms:modified>
</cp:coreProperties>
</file>