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63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0000"/>
    <a:srgbClr val="800000"/>
    <a:srgbClr val="993300"/>
    <a:srgbClr val="275317"/>
    <a:srgbClr val="00FFFF"/>
    <a:srgbClr val="66FF66"/>
    <a:srgbClr val="3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us Molinar Diaz (staff)" userId="730796d9-fcd5-4151-bc71-a0b970516754" providerId="ADAL" clId="{C5BD5762-90B8-4747-BDD9-1D6961901B7D}"/>
    <pc:docChg chg="undo custSel addSld modSld sldOrd">
      <pc:chgData name="Jesus Molinar Diaz (staff)" userId="730796d9-fcd5-4151-bc71-a0b970516754" providerId="ADAL" clId="{C5BD5762-90B8-4747-BDD9-1D6961901B7D}" dt="2024-02-09T13:12:23.567" v="942" actId="164"/>
      <pc:docMkLst>
        <pc:docMk/>
      </pc:docMkLst>
      <pc:sldChg chg="ord">
        <pc:chgData name="Jesus Molinar Diaz (staff)" userId="730796d9-fcd5-4151-bc71-a0b970516754" providerId="ADAL" clId="{C5BD5762-90B8-4747-BDD9-1D6961901B7D}" dt="2024-02-09T12:45:16.544" v="534"/>
        <pc:sldMkLst>
          <pc:docMk/>
          <pc:sldMk cId="3263201701" sldId="258"/>
        </pc:sldMkLst>
      </pc:sldChg>
      <pc:sldChg chg="addSp delSp modSp new mod">
        <pc:chgData name="Jesus Molinar Diaz (staff)" userId="730796d9-fcd5-4151-bc71-a0b970516754" providerId="ADAL" clId="{C5BD5762-90B8-4747-BDD9-1D6961901B7D}" dt="2024-02-09T12:32:10.525" v="401"/>
        <pc:sldMkLst>
          <pc:docMk/>
          <pc:sldMk cId="2998251597" sldId="259"/>
        </pc:sldMkLst>
        <pc:spChg chg="del">
          <ac:chgData name="Jesus Molinar Diaz (staff)" userId="730796d9-fcd5-4151-bc71-a0b970516754" providerId="ADAL" clId="{C5BD5762-90B8-4747-BDD9-1D6961901B7D}" dt="2024-02-09T12:03:39.987" v="1" actId="478"/>
          <ac:spMkLst>
            <pc:docMk/>
            <pc:sldMk cId="2998251597" sldId="259"/>
            <ac:spMk id="2" creationId="{CD76C4C1-51EE-5B64-EC8E-AFA8F9C77C6F}"/>
          </ac:spMkLst>
        </pc:spChg>
        <pc:spChg chg="del">
          <ac:chgData name="Jesus Molinar Diaz (staff)" userId="730796d9-fcd5-4151-bc71-a0b970516754" providerId="ADAL" clId="{C5BD5762-90B8-4747-BDD9-1D6961901B7D}" dt="2024-02-09T12:03:41.398" v="2" actId="478"/>
          <ac:spMkLst>
            <pc:docMk/>
            <pc:sldMk cId="2998251597" sldId="259"/>
            <ac:spMk id="3" creationId="{9F643DCD-59EC-FB18-1F3B-35445BE99129}"/>
          </ac:spMkLst>
        </pc:spChg>
        <pc:graphicFrameChg chg="add mod modGraphic">
          <ac:chgData name="Jesus Molinar Diaz (staff)" userId="730796d9-fcd5-4151-bc71-a0b970516754" providerId="ADAL" clId="{C5BD5762-90B8-4747-BDD9-1D6961901B7D}" dt="2024-02-09T12:32:10.525" v="401"/>
          <ac:graphicFrameMkLst>
            <pc:docMk/>
            <pc:sldMk cId="2998251597" sldId="259"/>
            <ac:graphicFrameMk id="4" creationId="{AEF64561-FB15-D141-A248-EEE543F78A14}"/>
          </ac:graphicFrameMkLst>
        </pc:graphicFrameChg>
        <pc:picChg chg="add del mod modCrop">
          <ac:chgData name="Jesus Molinar Diaz (staff)" userId="730796d9-fcd5-4151-bc71-a0b970516754" providerId="ADAL" clId="{C5BD5762-90B8-4747-BDD9-1D6961901B7D}" dt="2024-02-09T12:26:51.197" v="372" actId="478"/>
          <ac:picMkLst>
            <pc:docMk/>
            <pc:sldMk cId="2998251597" sldId="259"/>
            <ac:picMk id="5" creationId="{5BE76253-FEDE-E42B-0B41-138B402AE1BC}"/>
          </ac:picMkLst>
        </pc:picChg>
        <pc:picChg chg="add del mod modCrop">
          <ac:chgData name="Jesus Molinar Diaz (staff)" userId="730796d9-fcd5-4151-bc71-a0b970516754" providerId="ADAL" clId="{C5BD5762-90B8-4747-BDD9-1D6961901B7D}" dt="2024-02-09T12:31:50.598" v="399" actId="478"/>
          <ac:picMkLst>
            <pc:docMk/>
            <pc:sldMk cId="2998251597" sldId="259"/>
            <ac:picMk id="6" creationId="{D0389EA3-15E4-99D1-028A-D7F5881A9A27}"/>
          </ac:picMkLst>
        </pc:picChg>
      </pc:sldChg>
      <pc:sldChg chg="addSp delSp modSp new mod ord">
        <pc:chgData name="Jesus Molinar Diaz (staff)" userId="730796d9-fcd5-4151-bc71-a0b970516754" providerId="ADAL" clId="{C5BD5762-90B8-4747-BDD9-1D6961901B7D}" dt="2024-02-09T12:56:55.864" v="765" actId="20577"/>
        <pc:sldMkLst>
          <pc:docMk/>
          <pc:sldMk cId="992166366" sldId="260"/>
        </pc:sldMkLst>
        <pc:spChg chg="del">
          <ac:chgData name="Jesus Molinar Diaz (staff)" userId="730796d9-fcd5-4151-bc71-a0b970516754" providerId="ADAL" clId="{C5BD5762-90B8-4747-BDD9-1D6961901B7D}" dt="2024-02-09T12:36:58.525" v="417" actId="478"/>
          <ac:spMkLst>
            <pc:docMk/>
            <pc:sldMk cId="992166366" sldId="260"/>
            <ac:spMk id="2" creationId="{B304DD7D-B10A-2A90-9FC6-4B8B3854A9A3}"/>
          </ac:spMkLst>
        </pc:spChg>
        <pc:spChg chg="del">
          <ac:chgData name="Jesus Molinar Diaz (staff)" userId="730796d9-fcd5-4151-bc71-a0b970516754" providerId="ADAL" clId="{C5BD5762-90B8-4747-BDD9-1D6961901B7D}" dt="2024-02-09T12:27:51.880" v="376"/>
          <ac:spMkLst>
            <pc:docMk/>
            <pc:sldMk cId="992166366" sldId="260"/>
            <ac:spMk id="3" creationId="{A1193016-95B2-9BB2-4DA8-E2230DD23BD1}"/>
          </ac:spMkLst>
        </pc:spChg>
        <pc:spChg chg="add del mod">
          <ac:chgData name="Jesus Molinar Diaz (staff)" userId="730796d9-fcd5-4151-bc71-a0b970516754" providerId="ADAL" clId="{C5BD5762-90B8-4747-BDD9-1D6961901B7D}" dt="2024-02-09T12:36:56.610" v="416" actId="478"/>
          <ac:spMkLst>
            <pc:docMk/>
            <pc:sldMk cId="992166366" sldId="260"/>
            <ac:spMk id="7" creationId="{ACC4E585-9067-6258-C7B9-C5F925AE93BC}"/>
          </ac:spMkLst>
        </pc:spChg>
        <pc:graphicFrameChg chg="add del mod modGraphic">
          <ac:chgData name="Jesus Molinar Diaz (staff)" userId="730796d9-fcd5-4151-bc71-a0b970516754" providerId="ADAL" clId="{C5BD5762-90B8-4747-BDD9-1D6961901B7D}" dt="2024-02-09T12:36:40.263" v="415" actId="478"/>
          <ac:graphicFrameMkLst>
            <pc:docMk/>
            <pc:sldMk cId="992166366" sldId="260"/>
            <ac:graphicFrameMk id="4" creationId="{E1B9B531-F679-AAAC-F3A6-4FF20D6F0E76}"/>
          </ac:graphicFrameMkLst>
        </pc:graphicFrameChg>
        <pc:graphicFrameChg chg="add mod modGraphic">
          <ac:chgData name="Jesus Molinar Diaz (staff)" userId="730796d9-fcd5-4151-bc71-a0b970516754" providerId="ADAL" clId="{C5BD5762-90B8-4747-BDD9-1D6961901B7D}" dt="2024-02-09T12:56:55.864" v="765" actId="20577"/>
          <ac:graphicFrameMkLst>
            <pc:docMk/>
            <pc:sldMk cId="992166366" sldId="260"/>
            <ac:graphicFrameMk id="5" creationId="{C8C78A2D-6225-502D-A9BC-3C3D5D213DDA}"/>
          </ac:graphicFrameMkLst>
        </pc:graphicFrameChg>
        <pc:picChg chg="add del mod">
          <ac:chgData name="Jesus Molinar Diaz (staff)" userId="730796d9-fcd5-4151-bc71-a0b970516754" providerId="ADAL" clId="{C5BD5762-90B8-4747-BDD9-1D6961901B7D}" dt="2024-02-09T12:44:39.710" v="512" actId="478"/>
          <ac:picMkLst>
            <pc:docMk/>
            <pc:sldMk cId="992166366" sldId="260"/>
            <ac:picMk id="9" creationId="{B595FDE4-8885-4B20-F75E-9C8F076F8348}"/>
          </ac:picMkLst>
        </pc:picChg>
        <pc:picChg chg="add del mod">
          <ac:chgData name="Jesus Molinar Diaz (staff)" userId="730796d9-fcd5-4151-bc71-a0b970516754" providerId="ADAL" clId="{C5BD5762-90B8-4747-BDD9-1D6961901B7D}" dt="2024-02-09T12:48:43.389" v="616" actId="478"/>
          <ac:picMkLst>
            <pc:docMk/>
            <pc:sldMk cId="992166366" sldId="260"/>
            <ac:picMk id="10" creationId="{E69759D3-D5B9-23D9-E988-BE7099ADE1AB}"/>
          </ac:picMkLst>
        </pc:picChg>
        <pc:picChg chg="add del mod modCrop">
          <ac:chgData name="Jesus Molinar Diaz (staff)" userId="730796d9-fcd5-4151-bc71-a0b970516754" providerId="ADAL" clId="{C5BD5762-90B8-4747-BDD9-1D6961901B7D}" dt="2024-02-09T12:55:01.332" v="750" actId="478"/>
          <ac:picMkLst>
            <pc:docMk/>
            <pc:sldMk cId="992166366" sldId="260"/>
            <ac:picMk id="11" creationId="{4D256E73-684E-6BD8-4AC0-62F5A2A79CE4}"/>
          </ac:picMkLst>
        </pc:picChg>
      </pc:sldChg>
      <pc:sldChg chg="addSp delSp modSp new mod ord">
        <pc:chgData name="Jesus Molinar Diaz (staff)" userId="730796d9-fcd5-4151-bc71-a0b970516754" providerId="ADAL" clId="{C5BD5762-90B8-4747-BDD9-1D6961901B7D}" dt="2024-02-09T13:12:23.567" v="942" actId="164"/>
        <pc:sldMkLst>
          <pc:docMk/>
          <pc:sldMk cId="2622514642" sldId="261"/>
        </pc:sldMkLst>
        <pc:spChg chg="del">
          <ac:chgData name="Jesus Molinar Diaz (staff)" userId="730796d9-fcd5-4151-bc71-a0b970516754" providerId="ADAL" clId="{C5BD5762-90B8-4747-BDD9-1D6961901B7D}" dt="2024-02-09T13:12:15.846" v="941" actId="478"/>
          <ac:spMkLst>
            <pc:docMk/>
            <pc:sldMk cId="2622514642" sldId="261"/>
            <ac:spMk id="2" creationId="{501E2A69-2991-181D-3DA5-E765D502FF1E}"/>
          </ac:spMkLst>
        </pc:spChg>
        <pc:spChg chg="mod">
          <ac:chgData name="Jesus Molinar Diaz (staff)" userId="730796d9-fcd5-4151-bc71-a0b970516754" providerId="ADAL" clId="{C5BD5762-90B8-4747-BDD9-1D6961901B7D}" dt="2024-02-09T13:10:15.008" v="920" actId="13926"/>
          <ac:spMkLst>
            <pc:docMk/>
            <pc:sldMk cId="2622514642" sldId="261"/>
            <ac:spMk id="3" creationId="{4DD7719E-5C82-53B8-1614-BEA1762A62EF}"/>
          </ac:spMkLst>
        </pc:spChg>
        <pc:spChg chg="add mod">
          <ac:chgData name="Jesus Molinar Diaz (staff)" userId="730796d9-fcd5-4151-bc71-a0b970516754" providerId="ADAL" clId="{C5BD5762-90B8-4747-BDD9-1D6961901B7D}" dt="2024-02-09T13:12:23.567" v="942" actId="164"/>
          <ac:spMkLst>
            <pc:docMk/>
            <pc:sldMk cId="2622514642" sldId="261"/>
            <ac:spMk id="8" creationId="{0BC95B2C-D4EF-8283-16CF-8A8A91C5202C}"/>
          </ac:spMkLst>
        </pc:spChg>
        <pc:grpChg chg="add mod">
          <ac:chgData name="Jesus Molinar Diaz (staff)" userId="730796d9-fcd5-4151-bc71-a0b970516754" providerId="ADAL" clId="{C5BD5762-90B8-4747-BDD9-1D6961901B7D}" dt="2024-02-09T13:12:23.567" v="942" actId="164"/>
          <ac:grpSpMkLst>
            <pc:docMk/>
            <pc:sldMk cId="2622514642" sldId="261"/>
            <ac:grpSpMk id="9" creationId="{E0CA7D32-2C1D-2525-AAE9-BD7256D53921}"/>
          </ac:grpSpMkLst>
        </pc:grpChg>
        <pc:picChg chg="add mod">
          <ac:chgData name="Jesus Molinar Diaz (staff)" userId="730796d9-fcd5-4151-bc71-a0b970516754" providerId="ADAL" clId="{C5BD5762-90B8-4747-BDD9-1D6961901B7D}" dt="2024-02-09T13:12:23.567" v="942" actId="164"/>
          <ac:picMkLst>
            <pc:docMk/>
            <pc:sldMk cId="2622514642" sldId="261"/>
            <ac:picMk id="4" creationId="{02A75EEB-F722-4185-F97A-D6BEE0462069}"/>
          </ac:picMkLst>
        </pc:picChg>
        <pc:picChg chg="add del mod">
          <ac:chgData name="Jesus Molinar Diaz (staff)" userId="730796d9-fcd5-4151-bc71-a0b970516754" providerId="ADAL" clId="{C5BD5762-90B8-4747-BDD9-1D6961901B7D}" dt="2024-02-09T13:11:21.819" v="933" actId="478"/>
          <ac:picMkLst>
            <pc:docMk/>
            <pc:sldMk cId="2622514642" sldId="261"/>
            <ac:picMk id="5" creationId="{D95E7727-BE34-C771-DE78-126FC9C018A8}"/>
          </ac:picMkLst>
        </pc:picChg>
        <pc:cxnChg chg="add mod">
          <ac:chgData name="Jesus Molinar Diaz (staff)" userId="730796d9-fcd5-4151-bc71-a0b970516754" providerId="ADAL" clId="{C5BD5762-90B8-4747-BDD9-1D6961901B7D}" dt="2024-02-09T13:12:23.567" v="942" actId="164"/>
          <ac:cxnSpMkLst>
            <pc:docMk/>
            <pc:sldMk cId="2622514642" sldId="261"/>
            <ac:cxnSpMk id="6" creationId="{3B382246-4751-1946-B276-DA8EEAE207FA}"/>
          </ac:cxnSpMkLst>
        </pc:cxnChg>
      </pc:sldChg>
      <pc:sldChg chg="addSp delSp modSp new mod">
        <pc:chgData name="Jesus Molinar Diaz (staff)" userId="730796d9-fcd5-4151-bc71-a0b970516754" providerId="ADAL" clId="{C5BD5762-90B8-4747-BDD9-1D6961901B7D}" dt="2024-02-09T13:11:54.569" v="938" actId="1076"/>
        <pc:sldMkLst>
          <pc:docMk/>
          <pc:sldMk cId="2174532734" sldId="262"/>
        </pc:sldMkLst>
        <pc:spChg chg="del">
          <ac:chgData name="Jesus Molinar Diaz (staff)" userId="730796d9-fcd5-4151-bc71-a0b970516754" providerId="ADAL" clId="{C5BD5762-90B8-4747-BDD9-1D6961901B7D}" dt="2024-02-09T13:08:36.542" v="844" actId="478"/>
          <ac:spMkLst>
            <pc:docMk/>
            <pc:sldMk cId="2174532734" sldId="262"/>
            <ac:spMk id="2" creationId="{1FB6167C-4B9C-424C-10EE-9E9A85DFD95A}"/>
          </ac:spMkLst>
        </pc:spChg>
        <pc:spChg chg="del">
          <ac:chgData name="Jesus Molinar Diaz (staff)" userId="730796d9-fcd5-4151-bc71-a0b970516754" providerId="ADAL" clId="{C5BD5762-90B8-4747-BDD9-1D6961901B7D}" dt="2024-02-09T13:04:16.198" v="789"/>
          <ac:spMkLst>
            <pc:docMk/>
            <pc:sldMk cId="2174532734" sldId="262"/>
            <ac:spMk id="3" creationId="{4A8F001D-52E7-9E1B-3667-FCB819BA33E2}"/>
          </ac:spMkLst>
        </pc:spChg>
        <pc:spChg chg="add del mod">
          <ac:chgData name="Jesus Molinar Diaz (staff)" userId="730796d9-fcd5-4151-bc71-a0b970516754" providerId="ADAL" clId="{C5BD5762-90B8-4747-BDD9-1D6961901B7D}" dt="2024-02-09T13:08:33.842" v="843" actId="478"/>
          <ac:spMkLst>
            <pc:docMk/>
            <pc:sldMk cId="2174532734" sldId="262"/>
            <ac:spMk id="10" creationId="{F3747A9F-0401-25A8-4369-16CB741C862E}"/>
          </ac:spMkLst>
        </pc:spChg>
        <pc:spChg chg="add mod">
          <ac:chgData name="Jesus Molinar Diaz (staff)" userId="730796d9-fcd5-4151-bc71-a0b970516754" providerId="ADAL" clId="{C5BD5762-90B8-4747-BDD9-1D6961901B7D}" dt="2024-02-09T13:11:49.861" v="937" actId="1076"/>
          <ac:spMkLst>
            <pc:docMk/>
            <pc:sldMk cId="2174532734" sldId="262"/>
            <ac:spMk id="11" creationId="{1A147A5F-EC8A-E4CC-3695-2A1AB3589652}"/>
          </ac:spMkLst>
        </pc:spChg>
        <pc:picChg chg="add mod">
          <ac:chgData name="Jesus Molinar Diaz (staff)" userId="730796d9-fcd5-4151-bc71-a0b970516754" providerId="ADAL" clId="{C5BD5762-90B8-4747-BDD9-1D6961901B7D}" dt="2024-02-09T13:07:21.074" v="826" actId="1076"/>
          <ac:picMkLst>
            <pc:docMk/>
            <pc:sldMk cId="2174532734" sldId="262"/>
            <ac:picMk id="4" creationId="{310F6FD8-9C5B-B93B-35BC-8479BB9A08B2}"/>
          </ac:picMkLst>
        </pc:picChg>
        <pc:picChg chg="add del mod ord">
          <ac:chgData name="Jesus Molinar Diaz (staff)" userId="730796d9-fcd5-4151-bc71-a0b970516754" providerId="ADAL" clId="{C5BD5762-90B8-4747-BDD9-1D6961901B7D}" dt="2024-02-09T13:08:30.311" v="842" actId="478"/>
          <ac:picMkLst>
            <pc:docMk/>
            <pc:sldMk cId="2174532734" sldId="262"/>
            <ac:picMk id="6" creationId="{80E09B06-BE02-BA22-1837-9243C3A912D3}"/>
          </ac:picMkLst>
        </pc:picChg>
        <pc:cxnChg chg="add mod">
          <ac:chgData name="Jesus Molinar Diaz (staff)" userId="730796d9-fcd5-4151-bc71-a0b970516754" providerId="ADAL" clId="{C5BD5762-90B8-4747-BDD9-1D6961901B7D}" dt="2024-02-09T13:11:54.569" v="938" actId="1076"/>
          <ac:cxnSpMkLst>
            <pc:docMk/>
            <pc:sldMk cId="2174532734" sldId="262"/>
            <ac:cxnSpMk id="7" creationId="{20D0CC31-6F97-EE76-B658-75A967A8BEED}"/>
          </ac:cxnSpMkLst>
        </pc:cxnChg>
      </pc:sldChg>
      <pc:sldChg chg="addSp delSp modSp new mod ord">
        <pc:chgData name="Jesus Molinar Diaz (staff)" userId="730796d9-fcd5-4151-bc71-a0b970516754" providerId="ADAL" clId="{C5BD5762-90B8-4747-BDD9-1D6961901B7D}" dt="2024-02-09T13:12:04.422" v="940" actId="1076"/>
        <pc:sldMkLst>
          <pc:docMk/>
          <pc:sldMk cId="225164024" sldId="263"/>
        </pc:sldMkLst>
        <pc:spChg chg="del">
          <ac:chgData name="Jesus Molinar Diaz (staff)" userId="730796d9-fcd5-4151-bc71-a0b970516754" providerId="ADAL" clId="{C5BD5762-90B8-4747-BDD9-1D6961901B7D}" dt="2024-02-09T13:10:46.813" v="927" actId="478"/>
          <ac:spMkLst>
            <pc:docMk/>
            <pc:sldMk cId="225164024" sldId="263"/>
            <ac:spMk id="2" creationId="{9BC68BA2-AFB5-D27D-90ED-0737A7EB548F}"/>
          </ac:spMkLst>
        </pc:spChg>
        <pc:spChg chg="del">
          <ac:chgData name="Jesus Molinar Diaz (staff)" userId="730796d9-fcd5-4151-bc71-a0b970516754" providerId="ADAL" clId="{C5BD5762-90B8-4747-BDD9-1D6961901B7D}" dt="2024-02-09T13:10:45.857" v="926" actId="478"/>
          <ac:spMkLst>
            <pc:docMk/>
            <pc:sldMk cId="225164024" sldId="263"/>
            <ac:spMk id="3" creationId="{1B9ADC27-6F55-8FB6-76C9-141FF0489C26}"/>
          </ac:spMkLst>
        </pc:spChg>
        <pc:spChg chg="add mod">
          <ac:chgData name="Jesus Molinar Diaz (staff)" userId="730796d9-fcd5-4151-bc71-a0b970516754" providerId="ADAL" clId="{C5BD5762-90B8-4747-BDD9-1D6961901B7D}" dt="2024-02-09T13:11:59.292" v="939" actId="1076"/>
          <ac:spMkLst>
            <pc:docMk/>
            <pc:sldMk cId="225164024" sldId="263"/>
            <ac:spMk id="9" creationId="{251119E9-2A86-77CA-64F0-F36399F5E929}"/>
          </ac:spMkLst>
        </pc:spChg>
        <pc:grpChg chg="add mod">
          <ac:chgData name="Jesus Molinar Diaz (staff)" userId="730796d9-fcd5-4151-bc71-a0b970516754" providerId="ADAL" clId="{C5BD5762-90B8-4747-BDD9-1D6961901B7D}" dt="2024-02-09T13:06:55.124" v="817" actId="164"/>
          <ac:grpSpMkLst>
            <pc:docMk/>
            <pc:sldMk cId="225164024" sldId="263"/>
            <ac:grpSpMk id="8" creationId="{400121BF-449B-A087-FCC5-CE9B2DB8F077}"/>
          </ac:grpSpMkLst>
        </pc:grpChg>
        <pc:grpChg chg="add mod">
          <ac:chgData name="Jesus Molinar Diaz (staff)" userId="730796d9-fcd5-4151-bc71-a0b970516754" providerId="ADAL" clId="{C5BD5762-90B8-4747-BDD9-1D6961901B7D}" dt="2024-02-09T13:10:56.369" v="928" actId="1076"/>
          <ac:grpSpMkLst>
            <pc:docMk/>
            <pc:sldMk cId="225164024" sldId="263"/>
            <ac:grpSpMk id="10" creationId="{94928C92-24A2-9B55-E0E2-6EC2D1A3502E}"/>
          </ac:grpSpMkLst>
        </pc:grpChg>
        <pc:picChg chg="add mod">
          <ac:chgData name="Jesus Molinar Diaz (staff)" userId="730796d9-fcd5-4151-bc71-a0b970516754" providerId="ADAL" clId="{C5BD5762-90B8-4747-BDD9-1D6961901B7D}" dt="2024-02-09T13:06:08.659" v="811" actId="164"/>
          <ac:picMkLst>
            <pc:docMk/>
            <pc:sldMk cId="225164024" sldId="263"/>
            <ac:picMk id="4" creationId="{9BB450B2-8FB4-A857-ED25-C4E13503F905}"/>
          </ac:picMkLst>
        </pc:picChg>
        <pc:picChg chg="add del mod">
          <ac:chgData name="Jesus Molinar Diaz (staff)" userId="730796d9-fcd5-4151-bc71-a0b970516754" providerId="ADAL" clId="{C5BD5762-90B8-4747-BDD9-1D6961901B7D}" dt="2024-02-09T13:05:51.792" v="810" actId="478"/>
          <ac:picMkLst>
            <pc:docMk/>
            <pc:sldMk cId="225164024" sldId="263"/>
            <ac:picMk id="5" creationId="{E8A2ED86-9620-2FA5-D1E0-D47B30C24C90}"/>
          </ac:picMkLst>
        </pc:picChg>
        <pc:cxnChg chg="add mod">
          <ac:chgData name="Jesus Molinar Diaz (staff)" userId="730796d9-fcd5-4151-bc71-a0b970516754" providerId="ADAL" clId="{C5BD5762-90B8-4747-BDD9-1D6961901B7D}" dt="2024-02-09T13:12:04.422" v="940" actId="1076"/>
          <ac:cxnSpMkLst>
            <pc:docMk/>
            <pc:sldMk cId="225164024" sldId="263"/>
            <ac:cxnSpMk id="7" creationId="{C297BB95-53B6-1048-5222-0274F30A2B95}"/>
          </ac:cxnSpMkLst>
        </pc:cxnChg>
        <pc:cxnChg chg="add del mod">
          <ac:chgData name="Jesus Molinar Diaz (staff)" userId="730796d9-fcd5-4151-bc71-a0b970516754" providerId="ADAL" clId="{C5BD5762-90B8-4747-BDD9-1D6961901B7D}" dt="2024-02-09T13:08:57.931" v="847" actId="478"/>
          <ac:cxnSpMkLst>
            <pc:docMk/>
            <pc:sldMk cId="225164024" sldId="263"/>
            <ac:cxnSpMk id="11" creationId="{25E7294F-2B02-556D-A741-CDD451675713}"/>
          </ac:cxnSpMkLst>
        </pc:cxnChg>
      </pc:sldChg>
    </pc:docChg>
  </pc:docChgLst>
  <pc:docChgLst>
    <pc:chgData name="Jesus Molinar Diaz (staff)" userId="730796d9-fcd5-4151-bc71-a0b970516754" providerId="ADAL" clId="{F530F0A5-526A-4BF9-9319-8F4C4694D068}"/>
    <pc:docChg chg="custSel modSld">
      <pc:chgData name="Jesus Molinar Diaz (staff)" userId="730796d9-fcd5-4151-bc71-a0b970516754" providerId="ADAL" clId="{F530F0A5-526A-4BF9-9319-8F4C4694D068}" dt="2024-02-12T16:56:11.465" v="132" actId="20577"/>
      <pc:docMkLst>
        <pc:docMk/>
      </pc:docMkLst>
      <pc:sldChg chg="addSp delSp modSp mod">
        <pc:chgData name="Jesus Molinar Diaz (staff)" userId="730796d9-fcd5-4151-bc71-a0b970516754" providerId="ADAL" clId="{F530F0A5-526A-4BF9-9319-8F4C4694D068}" dt="2024-02-12T16:56:11.465" v="132" actId="20577"/>
        <pc:sldMkLst>
          <pc:docMk/>
          <pc:sldMk cId="2087336156" sldId="256"/>
        </pc:sldMkLst>
        <pc:spChg chg="add del mod">
          <ac:chgData name="Jesus Molinar Diaz (staff)" userId="730796d9-fcd5-4151-bc71-a0b970516754" providerId="ADAL" clId="{F530F0A5-526A-4BF9-9319-8F4C4694D068}" dt="2024-02-12T16:46:05.684" v="13"/>
          <ac:spMkLst>
            <pc:docMk/>
            <pc:sldMk cId="2087336156" sldId="256"/>
            <ac:spMk id="2" creationId="{A827AB9A-75C6-96F8-C770-FB1E236A7828}"/>
          </ac:spMkLst>
        </pc:spChg>
        <pc:spChg chg="add mod">
          <ac:chgData name="Jesus Molinar Diaz (staff)" userId="730796d9-fcd5-4151-bc71-a0b970516754" providerId="ADAL" clId="{F530F0A5-526A-4BF9-9319-8F4C4694D068}" dt="2024-02-12T16:56:11.465" v="132" actId="20577"/>
          <ac:spMkLst>
            <pc:docMk/>
            <pc:sldMk cId="2087336156" sldId="256"/>
            <ac:spMk id="7" creationId="{EC6AC2E5-1004-3BC1-09E8-8CEC43960875}"/>
          </ac:spMkLst>
        </pc:spChg>
        <pc:spChg chg="add del mod">
          <ac:chgData name="Jesus Molinar Diaz (staff)" userId="730796d9-fcd5-4151-bc71-a0b970516754" providerId="ADAL" clId="{F530F0A5-526A-4BF9-9319-8F4C4694D068}" dt="2024-02-12T16:47:10.616" v="33" actId="478"/>
          <ac:spMkLst>
            <pc:docMk/>
            <pc:sldMk cId="2087336156" sldId="256"/>
            <ac:spMk id="9" creationId="{B43DE706-9BC0-BF3F-5FD1-CA7DB1F03AFF}"/>
          </ac:spMkLst>
        </pc:spChg>
        <pc:spChg chg="del mod">
          <ac:chgData name="Jesus Molinar Diaz (staff)" userId="730796d9-fcd5-4151-bc71-a0b970516754" providerId="ADAL" clId="{F530F0A5-526A-4BF9-9319-8F4C4694D068}" dt="2024-02-12T16:45:11.299" v="10" actId="478"/>
          <ac:spMkLst>
            <pc:docMk/>
            <pc:sldMk cId="2087336156" sldId="256"/>
            <ac:spMk id="25" creationId="{90705152-FA36-64CD-8CC1-87385512D6FA}"/>
          </ac:spMkLst>
        </pc:spChg>
        <pc:spChg chg="del mod">
          <ac:chgData name="Jesus Molinar Diaz (staff)" userId="730796d9-fcd5-4151-bc71-a0b970516754" providerId="ADAL" clId="{F530F0A5-526A-4BF9-9319-8F4C4694D068}" dt="2024-02-12T16:45:07.011" v="8" actId="478"/>
          <ac:spMkLst>
            <pc:docMk/>
            <pc:sldMk cId="2087336156" sldId="256"/>
            <ac:spMk id="26" creationId="{AD59FADB-F336-66DE-A393-B3674C7041BF}"/>
          </ac:spMkLst>
        </pc:spChg>
        <pc:spChg chg="del mod">
          <ac:chgData name="Jesus Molinar Diaz (staff)" userId="730796d9-fcd5-4151-bc71-a0b970516754" providerId="ADAL" clId="{F530F0A5-526A-4BF9-9319-8F4C4694D068}" dt="2024-02-12T16:45:09.283" v="9" actId="478"/>
          <ac:spMkLst>
            <pc:docMk/>
            <pc:sldMk cId="2087336156" sldId="256"/>
            <ac:spMk id="27" creationId="{2362CCCA-2796-DA17-4516-DE6F159D6441}"/>
          </ac:spMkLst>
        </pc:spChg>
      </pc:sldChg>
      <pc:sldChg chg="addSp modSp">
        <pc:chgData name="Jesus Molinar Diaz (staff)" userId="730796d9-fcd5-4151-bc71-a0b970516754" providerId="ADAL" clId="{F530F0A5-526A-4BF9-9319-8F4C4694D068}" dt="2024-02-12T16:33:42.533" v="6" actId="164"/>
        <pc:sldMkLst>
          <pc:docMk/>
          <pc:sldMk cId="3263201701" sldId="258"/>
        </pc:sldMkLst>
        <pc:spChg chg="mod">
          <ac:chgData name="Jesus Molinar Diaz (staff)" userId="730796d9-fcd5-4151-bc71-a0b970516754" providerId="ADAL" clId="{F530F0A5-526A-4BF9-9319-8F4C4694D068}" dt="2024-02-12T16:33:42.533" v="6" actId="164"/>
          <ac:spMkLst>
            <pc:docMk/>
            <pc:sldMk cId="3263201701" sldId="258"/>
            <ac:spMk id="26" creationId="{60DC8128-76E0-C2B1-32F3-A625ED6DC8CE}"/>
          </ac:spMkLst>
        </pc:spChg>
        <pc:spChg chg="mod">
          <ac:chgData name="Jesus Molinar Diaz (staff)" userId="730796d9-fcd5-4151-bc71-a0b970516754" providerId="ADAL" clId="{F530F0A5-526A-4BF9-9319-8F4C4694D068}" dt="2024-02-12T16:33:42.533" v="6" actId="164"/>
          <ac:spMkLst>
            <pc:docMk/>
            <pc:sldMk cId="3263201701" sldId="258"/>
            <ac:spMk id="27" creationId="{2A499B60-8C39-AEBF-1D83-4BEF556A2AB4}"/>
          </ac:spMkLst>
        </pc:spChg>
        <pc:spChg chg="mod">
          <ac:chgData name="Jesus Molinar Diaz (staff)" userId="730796d9-fcd5-4151-bc71-a0b970516754" providerId="ADAL" clId="{F530F0A5-526A-4BF9-9319-8F4C4694D068}" dt="2024-02-12T16:33:42.533" v="6" actId="164"/>
          <ac:spMkLst>
            <pc:docMk/>
            <pc:sldMk cId="3263201701" sldId="258"/>
            <ac:spMk id="28" creationId="{DF2A68DC-5E20-8451-6830-5931A7AFD7AB}"/>
          </ac:spMkLst>
        </pc:spChg>
        <pc:grpChg chg="add mod">
          <ac:chgData name="Jesus Molinar Diaz (staff)" userId="730796d9-fcd5-4151-bc71-a0b970516754" providerId="ADAL" clId="{F530F0A5-526A-4BF9-9319-8F4C4694D068}" dt="2024-02-12T16:33:42.533" v="6" actId="164"/>
          <ac:grpSpMkLst>
            <pc:docMk/>
            <pc:sldMk cId="3263201701" sldId="258"/>
            <ac:grpSpMk id="2" creationId="{CF006C80-95AF-1624-F15E-08EBF99D223F}"/>
          </ac:grpSpMkLst>
        </pc:grpChg>
        <pc:grpChg chg="mod">
          <ac:chgData name="Jesus Molinar Diaz (staff)" userId="730796d9-fcd5-4151-bc71-a0b970516754" providerId="ADAL" clId="{F530F0A5-526A-4BF9-9319-8F4C4694D068}" dt="2024-02-12T16:33:42.533" v="6" actId="164"/>
          <ac:grpSpMkLst>
            <pc:docMk/>
            <pc:sldMk cId="3263201701" sldId="258"/>
            <ac:grpSpMk id="25" creationId="{B481F1C7-6FC2-967F-C9F5-75E83C7A0CDE}"/>
          </ac:grpSpMkLst>
        </pc:grpChg>
      </pc:sldChg>
      <pc:sldChg chg="modSp mod">
        <pc:chgData name="Jesus Molinar Diaz (staff)" userId="730796d9-fcd5-4151-bc71-a0b970516754" providerId="ADAL" clId="{F530F0A5-526A-4BF9-9319-8F4C4694D068}" dt="2024-02-12T16:43:02.723" v="7" actId="14734"/>
        <pc:sldMkLst>
          <pc:docMk/>
          <pc:sldMk cId="992166366" sldId="260"/>
        </pc:sldMkLst>
        <pc:graphicFrameChg chg="modGraphic">
          <ac:chgData name="Jesus Molinar Diaz (staff)" userId="730796d9-fcd5-4151-bc71-a0b970516754" providerId="ADAL" clId="{F530F0A5-526A-4BF9-9319-8F4C4694D068}" dt="2024-02-12T16:43:02.723" v="7" actId="14734"/>
          <ac:graphicFrameMkLst>
            <pc:docMk/>
            <pc:sldMk cId="992166366" sldId="260"/>
            <ac:graphicFrameMk id="5" creationId="{C8C78A2D-6225-502D-A9BC-3C3D5D213DDA}"/>
          </ac:graphicFrameMkLst>
        </pc:graphicFrameChg>
      </pc:sldChg>
    </pc:docChg>
  </pc:docChgLst>
  <pc:docChgLst>
    <pc:chgData name="Luke Woodliffe" userId="09dfb753-57e0-4ea5-997f-d2fb7ddb18fe" providerId="ADAL" clId="{3C5A4A76-20F5-4964-BA73-9A78389638E7}"/>
    <pc:docChg chg="custSel modSld">
      <pc:chgData name="Luke Woodliffe" userId="09dfb753-57e0-4ea5-997f-d2fb7ddb18fe" providerId="ADAL" clId="{3C5A4A76-20F5-4964-BA73-9A78389638E7}" dt="2024-03-18T14:21:31.818" v="0" actId="478"/>
      <pc:docMkLst>
        <pc:docMk/>
      </pc:docMkLst>
      <pc:sldChg chg="addSp delSp modSp mod">
        <pc:chgData name="Luke Woodliffe" userId="09dfb753-57e0-4ea5-997f-d2fb7ddb18fe" providerId="ADAL" clId="{3C5A4A76-20F5-4964-BA73-9A78389638E7}" dt="2024-03-18T14:21:31.818" v="0" actId="478"/>
        <pc:sldMkLst>
          <pc:docMk/>
          <pc:sldMk cId="2622514642" sldId="261"/>
        </pc:sldMkLst>
        <pc:spChg chg="del">
          <ac:chgData name="Luke Woodliffe" userId="09dfb753-57e0-4ea5-997f-d2fb7ddb18fe" providerId="ADAL" clId="{3C5A4A76-20F5-4964-BA73-9A78389638E7}" dt="2024-03-18T14:21:31.818" v="0" actId="478"/>
          <ac:spMkLst>
            <pc:docMk/>
            <pc:sldMk cId="2622514642" sldId="261"/>
            <ac:spMk id="3" creationId="{4DD7719E-5C82-53B8-1614-BEA1762A62EF}"/>
          </ac:spMkLst>
        </pc:spChg>
        <pc:spChg chg="add mod">
          <ac:chgData name="Luke Woodliffe" userId="09dfb753-57e0-4ea5-997f-d2fb7ddb18fe" providerId="ADAL" clId="{3C5A4A76-20F5-4964-BA73-9A78389638E7}" dt="2024-03-18T14:21:31.818" v="0" actId="478"/>
          <ac:spMkLst>
            <pc:docMk/>
            <pc:sldMk cId="2622514642" sldId="261"/>
            <ac:spMk id="5" creationId="{2DF2FB9B-988F-4CFB-A38A-A09DC86F9E7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5CBA0C-8710-A45D-E23E-6D11D52F64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D33193E-18F4-C894-EEF9-3C3FEFF71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32D2E6-02AD-90DA-FC1A-7636EC375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6212-E117-4160-843E-5D79E12AEFC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405416-EA5D-34AF-EBE9-538C580A8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FC0B666-2854-9E7B-426B-3846B423F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73B2-BB93-4B0D-8C4D-F43C779E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706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65D10-8BC5-959E-1791-6502BA675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EC34CBB-CC24-A763-6422-7974E029BC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977B88-CEA2-2EE7-C926-721014239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6212-E117-4160-843E-5D79E12AEFC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FE7251-310F-76A3-0AA3-7B1FB55B0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8D961C-A457-CE2E-01C1-61F48624F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73B2-BB93-4B0D-8C4D-F43C779E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873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9B8AB83-37D7-08D2-DA67-0A9A9E5BB9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14907DC-6544-A226-3D30-A1E8AA96F8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99B7BE-01A8-D180-D967-5279D0987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6212-E117-4160-843E-5D79E12AEFC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EAFDFD-683F-30F4-9A19-B4CFAE95D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DF39D8-1ABF-7613-E79F-B090D62D7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73B2-BB93-4B0D-8C4D-F43C779E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006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F4818C-5AEC-8DC3-AAC6-9AB6B4285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91CEC3-3A58-EFB6-2DD2-87E4FB4333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76F0C7-BC5A-E4F2-4D50-8E84264D9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6212-E117-4160-843E-5D79E12AEFC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835F62-202B-A922-8096-FDF26D9FB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7B8074-C80A-8B59-60C7-7C4CBB6CB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73B2-BB93-4B0D-8C4D-F43C779E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82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B2A993-C3A4-BB6C-04DA-22267B241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B16A6D-A067-C798-AC2A-C2D7456E9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3FE8B7-38FA-BCFE-C1E7-6A22DA5B8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6212-E117-4160-843E-5D79E12AEFC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809F9A-A79A-8FF3-B81E-0647E3B96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1FA156-AFC6-6224-D19D-505892B3B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73B2-BB93-4B0D-8C4D-F43C779E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021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89809E-380C-8DB4-25BB-DCFF57FAA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13E33A-69DB-9FF9-9ECF-8A72940F55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7B41924-2D84-B4F4-49A5-6D79260A0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75F8DA-10BD-7F49-BFDA-387563F05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6212-E117-4160-843E-5D79E12AEFC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9B336FD-B27E-2E07-BF52-D200FFEBA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59E785E-10C4-D5F0-3E22-85EBBA01B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73B2-BB93-4B0D-8C4D-F43C779E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483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AFBEEF-3645-2D5B-5B2C-01078512B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67A1D99-63F2-2EB5-20F1-41F530D7F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7A5985D-D126-9D55-AEF0-EF4529789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2F907A0-3350-335E-2704-37AF446EAB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2BD259A-AB36-7A05-2E19-9C041C25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D8D50F-225D-2661-3F6C-F8C3FEF26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6212-E117-4160-843E-5D79E12AEFC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A73AED0-93B8-0FD7-B7BC-2042A6DE4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79BE533-3CDA-03B0-1820-EDCE293AC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73B2-BB93-4B0D-8C4D-F43C779E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120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04A197-E8D6-6CC2-581F-9C228978B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F205E3B-3DB5-CD8D-E531-9A54DBE19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6212-E117-4160-843E-5D79E12AEFC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808F9BC-4823-E536-FCFB-C96006E27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E10FF6C-10CD-91EA-3910-C7A024691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73B2-BB93-4B0D-8C4D-F43C779E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317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E1349A0-77C2-464A-B7DC-7F2BEE316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6212-E117-4160-843E-5D79E12AEFC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B7BE37E-590D-216E-55B1-C799239D1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A06A670-4B33-F53B-4B17-B1EB74602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73B2-BB93-4B0D-8C4D-F43C779E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424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75E658-DC82-5CF7-07FB-EFD3D0864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23E820-8A6C-A723-CF0B-3854D5026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09E1992-8FCF-BAE0-DB98-C794D0F1FE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E08E40-5D15-AD91-889B-C72F9E33A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6212-E117-4160-843E-5D79E12AEFC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CCB3976-8D97-20E1-597C-1C969E806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3FB95A-67F2-0EDB-A9CB-5C6A1E3DA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73B2-BB93-4B0D-8C4D-F43C779E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080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EDFC3E-E27F-8497-56AD-1945969FF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ABB063B-CBA6-6926-A707-3F54DFF5CC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EFFF450-DC2B-5054-90C5-C1748CD134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72EA04-531F-CEA2-C190-ECF714A54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6212-E117-4160-843E-5D79E12AEFC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2695D4C-5722-9EF9-918E-70FF3A518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27CB86-C8AA-E70C-FBFE-2AB58BE5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73B2-BB93-4B0D-8C4D-F43C779E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046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FC9171E-5AD6-EFEF-606B-77ACA2EA6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1C098C-73F7-2F17-0D75-5FD42B7B7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CA2329-DBD4-E8DF-3A9B-3B6B907966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56212-E117-4160-843E-5D79E12AEFC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EAAED0-3F0F-6723-2FFA-CA9CBFE1F9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DFED23-DB5C-95E3-A7A1-932C0223F8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D273B2-BB93-4B0D-8C4D-F43C779E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825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o 33">
            <a:extLst>
              <a:ext uri="{FF2B5EF4-FFF2-40B4-BE49-F238E27FC236}">
                <a16:creationId xmlns:a16="http://schemas.microsoft.com/office/drawing/2014/main" id="{9D3D4E04-F074-4D6F-B872-DC0E54F6D019}"/>
              </a:ext>
            </a:extLst>
          </p:cNvPr>
          <p:cNvGrpSpPr/>
          <p:nvPr/>
        </p:nvGrpSpPr>
        <p:grpSpPr>
          <a:xfrm>
            <a:off x="240123" y="411608"/>
            <a:ext cx="11714133" cy="3662680"/>
            <a:chOff x="240123" y="411608"/>
            <a:chExt cx="11714133" cy="3662680"/>
          </a:xfrm>
        </p:grpSpPr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3056C288-29CE-FA91-37A0-320CBC8F1762}"/>
                </a:ext>
              </a:extLst>
            </p:cNvPr>
            <p:cNvGrpSpPr/>
            <p:nvPr/>
          </p:nvGrpSpPr>
          <p:grpSpPr>
            <a:xfrm>
              <a:off x="8291576" y="411608"/>
              <a:ext cx="3662680" cy="3662680"/>
              <a:chOff x="208280" y="467360"/>
              <a:chExt cx="3662680" cy="3662680"/>
            </a:xfrm>
          </p:grpSpPr>
          <p:pic>
            <p:nvPicPr>
              <p:cNvPr id="5" name="Imagen 4">
                <a:extLst>
                  <a:ext uri="{FF2B5EF4-FFF2-40B4-BE49-F238E27FC236}">
                    <a16:creationId xmlns:a16="http://schemas.microsoft.com/office/drawing/2014/main" id="{8C93CB21-AF1F-EF6F-23F3-8DF9D601D7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08280" y="467360"/>
                <a:ext cx="3662680" cy="3662680"/>
              </a:xfrm>
              <a:prstGeom prst="rect">
                <a:avLst/>
              </a:prstGeom>
            </p:spPr>
          </p:pic>
          <p:cxnSp>
            <p:nvCxnSpPr>
              <p:cNvPr id="17" name="Conector recto 16">
                <a:extLst>
                  <a:ext uri="{FF2B5EF4-FFF2-40B4-BE49-F238E27FC236}">
                    <a16:creationId xmlns:a16="http://schemas.microsoft.com/office/drawing/2014/main" id="{2628BC58-B2B1-0DA3-2987-4737BD8D1C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6024" y="4112610"/>
                <a:ext cx="1643467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544AA39B-B7CE-4DDB-8C58-DD0D9121B658}"/>
                  </a:ext>
                </a:extLst>
              </p:cNvPr>
              <p:cNvSpPr txBox="1"/>
              <p:nvPr/>
            </p:nvSpPr>
            <p:spPr>
              <a:xfrm>
                <a:off x="875672" y="3729083"/>
                <a:ext cx="1054100" cy="383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i="0" dirty="0">
                    <a:solidFill>
                      <a:srgbClr val="11111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100 </a:t>
                </a:r>
                <a:r>
                  <a:rPr lang="el-GR" b="1" i="0" dirty="0">
                    <a:solidFill>
                      <a:srgbClr val="11111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μ</a:t>
                </a:r>
                <a:r>
                  <a:rPr lang="en-GB" b="1" i="0" dirty="0">
                    <a:solidFill>
                      <a:srgbClr val="11111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m</a:t>
                </a:r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2014C802-09C0-643B-8FC9-9DFA6A1B9DBD}"/>
                </a:ext>
              </a:extLst>
            </p:cNvPr>
            <p:cNvGrpSpPr/>
            <p:nvPr/>
          </p:nvGrpSpPr>
          <p:grpSpPr>
            <a:xfrm>
              <a:off x="4357464" y="411608"/>
              <a:ext cx="3662680" cy="3662680"/>
              <a:chOff x="8442962" y="467360"/>
              <a:chExt cx="3662680" cy="3662680"/>
            </a:xfrm>
          </p:grpSpPr>
          <p:pic>
            <p:nvPicPr>
              <p:cNvPr id="6" name="Imagen 5">
                <a:extLst>
                  <a:ext uri="{FF2B5EF4-FFF2-40B4-BE49-F238E27FC236}">
                    <a16:creationId xmlns:a16="http://schemas.microsoft.com/office/drawing/2014/main" id="{A130A0CA-5F67-FC79-F262-744042FCFA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42962" y="467360"/>
                <a:ext cx="3662680" cy="3662680"/>
              </a:xfrm>
              <a:prstGeom prst="rect">
                <a:avLst/>
              </a:prstGeom>
            </p:spPr>
          </p:pic>
          <p:cxnSp>
            <p:nvCxnSpPr>
              <p:cNvPr id="10" name="Conector recto 9">
                <a:extLst>
                  <a:ext uri="{FF2B5EF4-FFF2-40B4-BE49-F238E27FC236}">
                    <a16:creationId xmlns:a16="http://schemas.microsoft.com/office/drawing/2014/main" id="{435C74BC-87EC-E00C-2A0C-3522B88CC2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80310" y="4069874"/>
                <a:ext cx="16874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B40D22E1-A369-3F59-A6A2-63B2B7DBE3AA}"/>
                  </a:ext>
                </a:extLst>
              </p:cNvPr>
              <p:cNvSpPr txBox="1"/>
              <p:nvPr/>
            </p:nvSpPr>
            <p:spPr>
              <a:xfrm>
                <a:off x="9297000" y="3707406"/>
                <a:ext cx="1054100" cy="383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i="0" dirty="0">
                    <a:solidFill>
                      <a:srgbClr val="11111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100 </a:t>
                </a:r>
                <a:r>
                  <a:rPr lang="el-GR" b="1" i="0" dirty="0">
                    <a:solidFill>
                      <a:srgbClr val="11111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μ</a:t>
                </a:r>
                <a:r>
                  <a:rPr lang="en-GB" b="1" i="0" dirty="0">
                    <a:solidFill>
                      <a:srgbClr val="11111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m</a:t>
                </a:r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7B55CDF6-F76A-FF51-414D-269C40F4B73D}"/>
                </a:ext>
              </a:extLst>
            </p:cNvPr>
            <p:cNvGrpSpPr/>
            <p:nvPr/>
          </p:nvGrpSpPr>
          <p:grpSpPr>
            <a:xfrm>
              <a:off x="240123" y="411608"/>
              <a:ext cx="3662680" cy="3662680"/>
              <a:chOff x="4325621" y="467360"/>
              <a:chExt cx="3662680" cy="3662680"/>
            </a:xfrm>
          </p:grpSpPr>
          <p:pic>
            <p:nvPicPr>
              <p:cNvPr id="4" name="Imagen 3">
                <a:extLst>
                  <a:ext uri="{FF2B5EF4-FFF2-40B4-BE49-F238E27FC236}">
                    <a16:creationId xmlns:a16="http://schemas.microsoft.com/office/drawing/2014/main" id="{C80400EA-2E39-2E8E-A670-A3E91F063F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25621" y="467360"/>
                <a:ext cx="3662680" cy="3662680"/>
              </a:xfrm>
              <a:prstGeom prst="rect">
                <a:avLst/>
              </a:prstGeom>
            </p:spPr>
          </p:pic>
          <p:cxnSp>
            <p:nvCxnSpPr>
              <p:cNvPr id="21" name="Conector recto 20">
                <a:extLst>
                  <a:ext uri="{FF2B5EF4-FFF2-40B4-BE49-F238E27FC236}">
                    <a16:creationId xmlns:a16="http://schemas.microsoft.com/office/drawing/2014/main" id="{4626D04A-EE1B-5F95-1A47-ACDD5C5876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79744" y="4069874"/>
                <a:ext cx="1558493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14D82DA7-A2AC-B510-3955-7F883856A709}"/>
                  </a:ext>
                </a:extLst>
              </p:cNvPr>
              <p:cNvSpPr txBox="1"/>
              <p:nvPr/>
            </p:nvSpPr>
            <p:spPr>
              <a:xfrm>
                <a:off x="4631941" y="3686347"/>
                <a:ext cx="1054100" cy="383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i="0" dirty="0">
                    <a:solidFill>
                      <a:srgbClr val="11111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100 </a:t>
                </a:r>
                <a:r>
                  <a:rPr lang="el-GR" b="1" i="0" dirty="0">
                    <a:solidFill>
                      <a:srgbClr val="11111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μ</a:t>
                </a:r>
                <a:r>
                  <a:rPr lang="en-GB" b="1" i="0" dirty="0">
                    <a:solidFill>
                      <a:srgbClr val="11111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m</a:t>
                </a:r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C6AC2E5-1004-3BC1-09E8-8CEC43960875}"/>
              </a:ext>
            </a:extLst>
          </p:cNvPr>
          <p:cNvSpPr txBox="1"/>
          <p:nvPr/>
        </p:nvSpPr>
        <p:spPr>
          <a:xfrm>
            <a:off x="2218002" y="4074288"/>
            <a:ext cx="79416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27531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•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Zn60	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Zn58	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GB" sz="2400" dirty="0">
                <a:solidFill>
                  <a:srgbClr val="66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Zn56	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•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Mg3 Zn57     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•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Mg5 Zn52	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•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Fe8 Zn50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•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Fe12 Zn38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•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Fe19 Zn38	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A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•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Fe50 Zn20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•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Unknown	</a:t>
            </a:r>
          </a:p>
        </p:txBody>
      </p:sp>
    </p:spTree>
    <p:extLst>
      <p:ext uri="{BB962C8B-B14F-4D97-AF65-F5344CB8AC3E}">
        <p14:creationId xmlns:p14="http://schemas.microsoft.com/office/powerpoint/2010/main" val="2087336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F006C80-95AF-1624-F15E-08EBF99D223F}"/>
              </a:ext>
            </a:extLst>
          </p:cNvPr>
          <p:cNvGrpSpPr/>
          <p:nvPr/>
        </p:nvGrpSpPr>
        <p:grpSpPr>
          <a:xfrm>
            <a:off x="371179" y="294334"/>
            <a:ext cx="11519439" cy="3662681"/>
            <a:chOff x="371179" y="294334"/>
            <a:chExt cx="11519439" cy="3662681"/>
          </a:xfrm>
        </p:grpSpPr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B481F1C7-6FC2-967F-C9F5-75E83C7A0CDE}"/>
                </a:ext>
              </a:extLst>
            </p:cNvPr>
            <p:cNvGrpSpPr/>
            <p:nvPr/>
          </p:nvGrpSpPr>
          <p:grpSpPr>
            <a:xfrm>
              <a:off x="372250" y="294335"/>
              <a:ext cx="11518368" cy="3662680"/>
              <a:chOff x="372250" y="294335"/>
              <a:chExt cx="11518368" cy="3662680"/>
            </a:xfrm>
          </p:grpSpPr>
          <p:grpSp>
            <p:nvGrpSpPr>
              <p:cNvPr id="24" name="Grupo 23">
                <a:extLst>
                  <a:ext uri="{FF2B5EF4-FFF2-40B4-BE49-F238E27FC236}">
                    <a16:creationId xmlns:a16="http://schemas.microsoft.com/office/drawing/2014/main" id="{830C9084-A28C-DDF7-1CFC-BC7A58E7FD93}"/>
                  </a:ext>
                </a:extLst>
              </p:cNvPr>
              <p:cNvGrpSpPr/>
              <p:nvPr/>
            </p:nvGrpSpPr>
            <p:grpSpPr>
              <a:xfrm>
                <a:off x="8227938" y="294335"/>
                <a:ext cx="3662680" cy="3662680"/>
                <a:chOff x="382016" y="367340"/>
                <a:chExt cx="3662680" cy="3662680"/>
              </a:xfrm>
            </p:grpSpPr>
            <p:pic>
              <p:nvPicPr>
                <p:cNvPr id="9" name="Imagen 8">
                  <a:extLst>
                    <a:ext uri="{FF2B5EF4-FFF2-40B4-BE49-F238E27FC236}">
                      <a16:creationId xmlns:a16="http://schemas.microsoft.com/office/drawing/2014/main" id="{631F3FB7-4423-1083-115F-2DF621BE8E0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harpenSoften amount="25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2016" y="367340"/>
                  <a:ext cx="3662680" cy="3662680"/>
                </a:xfrm>
                <a:prstGeom prst="rect">
                  <a:avLst/>
                </a:prstGeom>
              </p:spPr>
            </p:pic>
            <p:cxnSp>
              <p:nvCxnSpPr>
                <p:cNvPr id="11" name="Conector recto 10">
                  <a:extLst>
                    <a:ext uri="{FF2B5EF4-FFF2-40B4-BE49-F238E27FC236}">
                      <a16:creationId xmlns:a16="http://schemas.microsoft.com/office/drawing/2014/main" id="{9A97355D-662A-3D15-A209-70412CBDE2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59176" y="3884010"/>
                  <a:ext cx="1643467" cy="0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825ECAFD-5080-A850-4CA4-EE465950E10F}"/>
                    </a:ext>
                  </a:extLst>
                </p:cNvPr>
                <p:cNvSpPr txBox="1"/>
                <p:nvPr/>
              </p:nvSpPr>
              <p:spPr>
                <a:xfrm>
                  <a:off x="948824" y="3500483"/>
                  <a:ext cx="1054100" cy="3835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b="1" i="0" dirty="0"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  <a:cs typeface="Arial" panose="020B0604020202020204" pitchFamily="34" charset="0"/>
                    </a:rPr>
                    <a:t>100 </a:t>
                  </a:r>
                  <a:r>
                    <a:rPr lang="el-GR" b="1" i="0" dirty="0"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  <a:cs typeface="Arial" panose="020B0604020202020204" pitchFamily="34" charset="0"/>
                    </a:rPr>
                    <a:t>μ</a:t>
                  </a:r>
                  <a:r>
                    <a:rPr lang="en-GB" b="1" i="0" dirty="0"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  <a:cs typeface="Arial" panose="020B0604020202020204" pitchFamily="34" charset="0"/>
                    </a:rPr>
                    <a:t>m</a:t>
                  </a:r>
                  <a:endParaRPr lang="en-US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id="{D2F6214B-0137-7900-AF7C-28065847DB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25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72250" y="294335"/>
                <a:ext cx="3662680" cy="3662680"/>
              </a:xfrm>
              <a:prstGeom prst="rect">
                <a:avLst/>
              </a:prstGeom>
            </p:spPr>
          </p:pic>
          <p:pic>
            <p:nvPicPr>
              <p:cNvPr id="10" name="Imagen 9" descr="Imagen en blanco y negro&#10;&#10;Descripción generada automáticamente con confianza media">
                <a:extLst>
                  <a:ext uri="{FF2B5EF4-FFF2-40B4-BE49-F238E27FC236}">
                    <a16:creationId xmlns:a16="http://schemas.microsoft.com/office/drawing/2014/main" id="{4E34D9ED-91E6-F661-6B85-E3B31D12BC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00094" y="294335"/>
                <a:ext cx="3662680" cy="3662680"/>
              </a:xfrm>
              <a:prstGeom prst="rect">
                <a:avLst/>
              </a:prstGeom>
            </p:spPr>
          </p:pic>
          <p:cxnSp>
            <p:nvCxnSpPr>
              <p:cNvPr id="13" name="Conector recto 12">
                <a:extLst>
                  <a:ext uri="{FF2B5EF4-FFF2-40B4-BE49-F238E27FC236}">
                    <a16:creationId xmlns:a16="http://schemas.microsoft.com/office/drawing/2014/main" id="{94B4FAD1-A103-C147-42D8-194FD9415D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9878" y="3811005"/>
                <a:ext cx="1558493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471097C4-3908-E72B-B677-0DEC9E7A237C}"/>
                  </a:ext>
                </a:extLst>
              </p:cNvPr>
              <p:cNvSpPr txBox="1"/>
              <p:nvPr/>
            </p:nvSpPr>
            <p:spPr>
              <a:xfrm>
                <a:off x="932075" y="3427478"/>
                <a:ext cx="1054100" cy="383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i="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100 </a:t>
                </a:r>
                <a:r>
                  <a:rPr lang="el-GR" b="1" i="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μ</a:t>
                </a:r>
                <a:r>
                  <a:rPr lang="en-GB" b="1" i="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endPara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9" name="Conector recto 18">
                <a:extLst>
                  <a:ext uri="{FF2B5EF4-FFF2-40B4-BE49-F238E27FC236}">
                    <a16:creationId xmlns:a16="http://schemas.microsoft.com/office/drawing/2014/main" id="{0FB5D284-82AA-A92E-3828-86AAA5912B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93895" y="3811005"/>
                <a:ext cx="1687481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EBDA7407-73A8-054A-9E7A-2F34E95AAB94}"/>
                  </a:ext>
                </a:extLst>
              </p:cNvPr>
              <p:cNvSpPr txBox="1"/>
              <p:nvPr/>
            </p:nvSpPr>
            <p:spPr>
              <a:xfrm>
                <a:off x="5077334" y="3424994"/>
                <a:ext cx="1054100" cy="383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i="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100 </a:t>
                </a:r>
                <a:r>
                  <a:rPr lang="el-GR" b="1" i="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μ</a:t>
                </a:r>
                <a:r>
                  <a:rPr lang="en-GB" b="1" i="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endPara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60DC8128-76E0-C2B1-32F3-A625ED6DC8CE}"/>
                </a:ext>
              </a:extLst>
            </p:cNvPr>
            <p:cNvSpPr txBox="1"/>
            <p:nvPr/>
          </p:nvSpPr>
          <p:spPr>
            <a:xfrm>
              <a:off x="371179" y="294335"/>
              <a:ext cx="6173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(a)</a:t>
              </a:r>
              <a:endPara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2A499B60-8C39-AEBF-1D83-4BEF556A2AB4}"/>
                </a:ext>
              </a:extLst>
            </p:cNvPr>
            <p:cNvSpPr txBox="1"/>
            <p:nvPr/>
          </p:nvSpPr>
          <p:spPr>
            <a:xfrm>
              <a:off x="4300094" y="294334"/>
              <a:ext cx="6173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(b)</a:t>
              </a:r>
              <a:endPara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DF2A68DC-5E20-8451-6830-5931A7AFD7AB}"/>
                </a:ext>
              </a:extLst>
            </p:cNvPr>
            <p:cNvSpPr txBox="1"/>
            <p:nvPr/>
          </p:nvSpPr>
          <p:spPr>
            <a:xfrm>
              <a:off x="8196399" y="294334"/>
              <a:ext cx="6173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(c)</a:t>
              </a:r>
              <a:endPara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3201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C8C78A2D-6225-502D-A9BC-3C3D5D213D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970089"/>
              </p:ext>
            </p:extLst>
          </p:nvPr>
        </p:nvGraphicFramePr>
        <p:xfrm>
          <a:off x="1317551" y="1018540"/>
          <a:ext cx="8953503" cy="45664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5017">
                  <a:extLst>
                    <a:ext uri="{9D8B030D-6E8A-4147-A177-3AD203B41FA5}">
                      <a16:colId xmlns:a16="http://schemas.microsoft.com/office/drawing/2014/main" val="180708784"/>
                    </a:ext>
                  </a:extLst>
                </a:gridCol>
                <a:gridCol w="1078026">
                  <a:extLst>
                    <a:ext uri="{9D8B030D-6E8A-4147-A177-3AD203B41FA5}">
                      <a16:colId xmlns:a16="http://schemas.microsoft.com/office/drawing/2014/main" val="2599643795"/>
                    </a:ext>
                  </a:extLst>
                </a:gridCol>
                <a:gridCol w="1338092">
                  <a:extLst>
                    <a:ext uri="{9D8B030D-6E8A-4147-A177-3AD203B41FA5}">
                      <a16:colId xmlns:a16="http://schemas.microsoft.com/office/drawing/2014/main" val="1400817409"/>
                    </a:ext>
                  </a:extLst>
                </a:gridCol>
                <a:gridCol w="1338092">
                  <a:extLst>
                    <a:ext uri="{9D8B030D-6E8A-4147-A177-3AD203B41FA5}">
                      <a16:colId xmlns:a16="http://schemas.microsoft.com/office/drawing/2014/main" val="2873658100"/>
                    </a:ext>
                  </a:extLst>
                </a:gridCol>
                <a:gridCol w="1338092">
                  <a:extLst>
                    <a:ext uri="{9D8B030D-6E8A-4147-A177-3AD203B41FA5}">
                      <a16:colId xmlns:a16="http://schemas.microsoft.com/office/drawing/2014/main" val="1070628705"/>
                    </a:ext>
                  </a:extLst>
                </a:gridCol>
                <a:gridCol w="1338092">
                  <a:extLst>
                    <a:ext uri="{9D8B030D-6E8A-4147-A177-3AD203B41FA5}">
                      <a16:colId xmlns:a16="http://schemas.microsoft.com/office/drawing/2014/main" val="2363381673"/>
                    </a:ext>
                  </a:extLst>
                </a:gridCol>
                <a:gridCol w="1338092">
                  <a:extLst>
                    <a:ext uri="{9D8B030D-6E8A-4147-A177-3AD203B41FA5}">
                      <a16:colId xmlns:a16="http://schemas.microsoft.com/office/drawing/2014/main" val="1920144253"/>
                    </a:ext>
                  </a:extLst>
                </a:gridCol>
              </a:tblGrid>
              <a:tr h="438120">
                <a:tc rowSpan="2">
                  <a:txBody>
                    <a:bodyPr/>
                    <a:lstStyle/>
                    <a:p>
                      <a:r>
                        <a:rPr lang="en-GB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Mineral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FU-40C: Pure MOFs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FU-38D: Mg modified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FU-40B: Fe</a:t>
                      </a:r>
                      <a:r>
                        <a:rPr lang="en-GB" b="1" baseline="-25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GB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en-GB" b="1" baseline="-25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en-GB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modified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6618678"/>
                  </a:ext>
                </a:extLst>
              </a:tr>
              <a:tr h="430087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Particles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Norm. wt%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Particles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Norm. wt%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Particles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Norm. wt%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722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Zn60</a:t>
                      </a:r>
                      <a:endParaRPr lang="en-US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1977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8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57.66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8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1037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8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25.78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8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1108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8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45.63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Zn58</a:t>
                      </a:r>
                      <a:endParaRPr lang="en-US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1245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27.41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704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26.43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286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6.60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3397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Zn56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907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14.93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415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6.10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417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8.07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0961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Mg3 Zn57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187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1.04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3827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Mg5 Zn52</a:t>
                      </a:r>
                      <a:endParaRPr lang="en-US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1537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i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40.65</a:t>
                      </a:r>
                      <a:endParaRPr lang="en-US" b="1" i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4837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Fe8 Zn50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531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17.09</a:t>
                      </a:r>
                      <a:endParaRPr lang="en-US" b="1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660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Fe12 Zn38</a:t>
                      </a:r>
                      <a:endParaRPr lang="en-US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99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305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9.31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40575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Fe19 Zn38</a:t>
                      </a:r>
                      <a:endParaRPr lang="en-US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300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5.97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362826"/>
                  </a:ext>
                </a:extLst>
              </a:tr>
              <a:tr h="241064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Fe50 Zn20</a:t>
                      </a:r>
                      <a:endParaRPr lang="en-US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3E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381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7.34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2770079"/>
                  </a:ext>
                </a:extLst>
              </a:tr>
              <a:tr h="241064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Unknown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</a:t>
                      </a:r>
                      <a:endParaRPr 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578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2166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AEF64561-FB15-D141-A248-EEE543F78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369818"/>
              </p:ext>
            </p:extLst>
          </p:nvPr>
        </p:nvGraphicFramePr>
        <p:xfrm>
          <a:off x="2519917" y="1219397"/>
          <a:ext cx="6950148" cy="4079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8358">
                  <a:extLst>
                    <a:ext uri="{9D8B030D-6E8A-4147-A177-3AD203B41FA5}">
                      <a16:colId xmlns:a16="http://schemas.microsoft.com/office/drawing/2014/main" val="4122093362"/>
                    </a:ext>
                  </a:extLst>
                </a:gridCol>
                <a:gridCol w="1158358">
                  <a:extLst>
                    <a:ext uri="{9D8B030D-6E8A-4147-A177-3AD203B41FA5}">
                      <a16:colId xmlns:a16="http://schemas.microsoft.com/office/drawing/2014/main" val="2522552524"/>
                    </a:ext>
                  </a:extLst>
                </a:gridCol>
                <a:gridCol w="1158358">
                  <a:extLst>
                    <a:ext uri="{9D8B030D-6E8A-4147-A177-3AD203B41FA5}">
                      <a16:colId xmlns:a16="http://schemas.microsoft.com/office/drawing/2014/main" val="3201868523"/>
                    </a:ext>
                  </a:extLst>
                </a:gridCol>
                <a:gridCol w="1158358">
                  <a:extLst>
                    <a:ext uri="{9D8B030D-6E8A-4147-A177-3AD203B41FA5}">
                      <a16:colId xmlns:a16="http://schemas.microsoft.com/office/drawing/2014/main" val="2799326202"/>
                    </a:ext>
                  </a:extLst>
                </a:gridCol>
                <a:gridCol w="1158358">
                  <a:extLst>
                    <a:ext uri="{9D8B030D-6E8A-4147-A177-3AD203B41FA5}">
                      <a16:colId xmlns:a16="http://schemas.microsoft.com/office/drawing/2014/main" val="2873321857"/>
                    </a:ext>
                  </a:extLst>
                </a:gridCol>
                <a:gridCol w="1158358">
                  <a:extLst>
                    <a:ext uri="{9D8B030D-6E8A-4147-A177-3AD203B41FA5}">
                      <a16:colId xmlns:a16="http://schemas.microsoft.com/office/drawing/2014/main" val="76828970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en-GB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Mineral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Modal minerology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34848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Zn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Mg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946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Zn60</a:t>
                      </a:r>
                      <a:endParaRPr lang="en-US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59.62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21.41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18.97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723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Zn58</a:t>
                      </a:r>
                      <a:endParaRPr lang="en-US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57.67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23.43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18.90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777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Zn56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56.48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24.65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18.86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4875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Mg3 Zn57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56.77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3.11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20.07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20.05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6134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Mg5 Zn52</a:t>
                      </a:r>
                      <a:endParaRPr lang="en-US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51.97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4.74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22.79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20.50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6963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Fe8 Zn50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49.65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7.74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23.45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19.16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00338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Fe12 Zn38</a:t>
                      </a:r>
                      <a:endParaRPr lang="en-US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99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40.62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12.25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27.96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19.17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275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Fe19 Zn38</a:t>
                      </a:r>
                      <a:endParaRPr lang="en-US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37.68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18.53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24.29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19.50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705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Fe50 Zn20</a:t>
                      </a:r>
                      <a:endParaRPr lang="en-US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3E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20.20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50.49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8.22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21.09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3983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8251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>
            <a:extLst>
              <a:ext uri="{FF2B5EF4-FFF2-40B4-BE49-F238E27FC236}">
                <a16:creationId xmlns:a16="http://schemas.microsoft.com/office/drawing/2014/main" id="{94928C92-24A2-9B55-E0E2-6EC2D1A3502E}"/>
              </a:ext>
            </a:extLst>
          </p:cNvPr>
          <p:cNvGrpSpPr/>
          <p:nvPr/>
        </p:nvGrpSpPr>
        <p:grpSpPr>
          <a:xfrm>
            <a:off x="868681" y="223917"/>
            <a:ext cx="6405880" cy="6410165"/>
            <a:chOff x="2595881" y="223917"/>
            <a:chExt cx="6405880" cy="6410165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400121BF-449B-A087-FCC5-CE9B2DB8F07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95881" y="223917"/>
              <a:ext cx="6405880" cy="6410165"/>
              <a:chOff x="838200" y="182562"/>
              <a:chExt cx="6488535" cy="6492875"/>
            </a:xfrm>
          </p:grpSpPr>
          <p:pic>
            <p:nvPicPr>
              <p:cNvPr id="4" name="Imagen 3">
                <a:extLst>
                  <a:ext uri="{FF2B5EF4-FFF2-40B4-BE49-F238E27FC236}">
                    <a16:creationId xmlns:a16="http://schemas.microsoft.com/office/drawing/2014/main" id="{9BB450B2-8FB4-A857-ED25-C4E13503F9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38200" y="182562"/>
                <a:ext cx="6488535" cy="6492875"/>
              </a:xfrm>
              <a:prstGeom prst="rect">
                <a:avLst/>
              </a:prstGeom>
            </p:spPr>
          </p:pic>
          <p:cxnSp>
            <p:nvCxnSpPr>
              <p:cNvPr id="7" name="Conector recto 6">
                <a:extLst>
                  <a:ext uri="{FF2B5EF4-FFF2-40B4-BE49-F238E27FC236}">
                    <a16:creationId xmlns:a16="http://schemas.microsoft.com/office/drawing/2014/main" id="{C297BB95-53B6-1048-5222-0274F30A2B95}"/>
                  </a:ext>
                </a:extLst>
              </p:cNvPr>
              <p:cNvCxnSpPr/>
              <p:nvPr/>
            </p:nvCxnSpPr>
            <p:spPr>
              <a:xfrm>
                <a:off x="3479570" y="6373270"/>
                <a:ext cx="2225040" cy="0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251119E9-2A86-77CA-64F0-F36399F5E929}"/>
                </a:ext>
              </a:extLst>
            </p:cNvPr>
            <p:cNvSpPr txBox="1"/>
            <p:nvPr/>
          </p:nvSpPr>
          <p:spPr>
            <a:xfrm>
              <a:off x="5998422" y="5952237"/>
              <a:ext cx="1054100" cy="383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11111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250</a:t>
              </a:r>
              <a:r>
                <a:rPr lang="en-GB" b="1" i="0" dirty="0">
                  <a:solidFill>
                    <a:srgbClr val="11111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l-GR" b="1" i="0" dirty="0">
                  <a:solidFill>
                    <a:srgbClr val="11111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μ</a:t>
              </a:r>
              <a:r>
                <a:rPr lang="en-GB" b="1" i="0" dirty="0">
                  <a:solidFill>
                    <a:srgbClr val="11111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</a:t>
              </a:r>
              <a:endParaRPr lang="en-US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164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10F6FD8-9C5B-B93B-35BC-8479BB9A0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69595"/>
            <a:ext cx="5929225" cy="5923280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20D0CC31-6F97-EE76-B658-75A967A8BEED}"/>
              </a:ext>
            </a:extLst>
          </p:cNvPr>
          <p:cNvCxnSpPr>
            <a:cxnSpLocks/>
          </p:cNvCxnSpPr>
          <p:nvPr/>
        </p:nvCxnSpPr>
        <p:spPr>
          <a:xfrm>
            <a:off x="3076994" y="6288405"/>
            <a:ext cx="2345276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A147A5F-EC8A-E4CC-3695-2A1AB3589652}"/>
              </a:ext>
            </a:extLst>
          </p:cNvPr>
          <p:cNvSpPr txBox="1"/>
          <p:nvPr/>
        </p:nvSpPr>
        <p:spPr>
          <a:xfrm>
            <a:off x="3802812" y="5904878"/>
            <a:ext cx="1054100" cy="38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11111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250</a:t>
            </a:r>
            <a:r>
              <a:rPr lang="en-GB" b="1" i="0" dirty="0">
                <a:solidFill>
                  <a:srgbClr val="11111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b="1" i="0" dirty="0">
                <a:solidFill>
                  <a:srgbClr val="11111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lang="en-GB" b="1" i="0" dirty="0">
                <a:solidFill>
                  <a:srgbClr val="11111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532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>
            <a:extLst>
              <a:ext uri="{FF2B5EF4-FFF2-40B4-BE49-F238E27FC236}">
                <a16:creationId xmlns:a16="http://schemas.microsoft.com/office/drawing/2014/main" id="{E0CA7D32-2C1D-2525-AAE9-BD7256D53921}"/>
              </a:ext>
            </a:extLst>
          </p:cNvPr>
          <p:cNvGrpSpPr/>
          <p:nvPr/>
        </p:nvGrpSpPr>
        <p:grpSpPr>
          <a:xfrm>
            <a:off x="620414" y="365125"/>
            <a:ext cx="5893089" cy="5902960"/>
            <a:chOff x="620414" y="365125"/>
            <a:chExt cx="5893089" cy="590296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02A75EEB-F722-4185-F97A-D6BEE0462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0414" y="365125"/>
              <a:ext cx="5893089" cy="5902960"/>
            </a:xfrm>
            <a:prstGeom prst="rect">
              <a:avLst/>
            </a:prstGeom>
          </p:spPr>
        </p:pic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3B382246-4751-1946-B276-DA8EEAE207FA}"/>
                </a:ext>
              </a:extLst>
            </p:cNvPr>
            <p:cNvCxnSpPr>
              <a:cxnSpLocks/>
            </p:cNvCxnSpPr>
            <p:nvPr/>
          </p:nvCxnSpPr>
          <p:spPr>
            <a:xfrm>
              <a:off x="3023654" y="5972169"/>
              <a:ext cx="2135086" cy="0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0BC95B2C-D4EF-8283-16CF-8A8A91C5202C}"/>
                </a:ext>
              </a:extLst>
            </p:cNvPr>
            <p:cNvSpPr txBox="1"/>
            <p:nvPr/>
          </p:nvSpPr>
          <p:spPr>
            <a:xfrm>
              <a:off x="3718560" y="5588642"/>
              <a:ext cx="1054100" cy="383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11111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250</a:t>
              </a:r>
              <a:r>
                <a:rPr lang="en-GB" b="1" i="0" dirty="0">
                  <a:solidFill>
                    <a:srgbClr val="11111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l-GR" b="1" i="0" dirty="0">
                  <a:solidFill>
                    <a:srgbClr val="11111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μ</a:t>
              </a:r>
              <a:r>
                <a:rPr lang="en-GB" b="1" i="0" dirty="0">
                  <a:solidFill>
                    <a:srgbClr val="11111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</a:t>
              </a:r>
              <a:endParaRPr lang="en-US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F2FB9B-988F-4CFB-A38A-A09DC86F9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5146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83848AB3E27441A746D47ECED563B0" ma:contentTypeVersion="17" ma:contentTypeDescription="Create a new document." ma:contentTypeScope="" ma:versionID="e9bf3a4ab122af63623722e6185c07d4">
  <xsd:schema xmlns:xsd="http://www.w3.org/2001/XMLSchema" xmlns:xs="http://www.w3.org/2001/XMLSchema" xmlns:p="http://schemas.microsoft.com/office/2006/metadata/properties" xmlns:ns2="1c984a37-fa25-486b-abe3-8c50415064c9" xmlns:ns3="68eb6231-397a-455f-92e3-fa2b1e295cc4" targetNamespace="http://schemas.microsoft.com/office/2006/metadata/properties" ma:root="true" ma:fieldsID="5d88dda592caabd63835a6e582259dcc" ns2:_="" ns3:_="">
    <xsd:import namespace="1c984a37-fa25-486b-abe3-8c50415064c9"/>
    <xsd:import namespace="68eb6231-397a-455f-92e3-fa2b1e295c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984a37-fa25-486b-abe3-8c50415064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6624216-d583-4636-a04d-17921d6eaf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eb6231-397a-455f-92e3-fa2b1e295cc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5d15e1b-34e3-43df-b99f-d47ef83e1d54}" ma:internalName="TaxCatchAll" ma:showField="CatchAllData" ma:web="68eb6231-397a-455f-92e3-fa2b1e295c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8eb6231-397a-455f-92e3-fa2b1e295cc4" xsi:nil="true"/>
    <lcf76f155ced4ddcb4097134ff3c332f xmlns="1c984a37-fa25-486b-abe3-8c50415064c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7DCA982-4328-40D2-8B5E-CB3E44B9C38E}"/>
</file>

<file path=customXml/itemProps2.xml><?xml version="1.0" encoding="utf-8"?>
<ds:datastoreItem xmlns:ds="http://schemas.openxmlformats.org/officeDocument/2006/customXml" ds:itemID="{9F232BEE-2698-472C-9991-63066D8DEEA6}"/>
</file>

<file path=customXml/itemProps3.xml><?xml version="1.0" encoding="utf-8"?>
<ds:datastoreItem xmlns:ds="http://schemas.openxmlformats.org/officeDocument/2006/customXml" ds:itemID="{A3F9E8DA-2FBE-4580-BEBD-829577E7B5C1}"/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244</Words>
  <Application>Microsoft Office PowerPoint</Application>
  <PresentationFormat>Widescreen</PresentationFormat>
  <Paragraphs>155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Jesus Molinar Diaz (staff)</dc:creator>
  <cp:lastModifiedBy>Luke Woodliffe</cp:lastModifiedBy>
  <cp:revision>1</cp:revision>
  <dcterms:created xsi:type="dcterms:W3CDTF">2024-02-09T10:19:56Z</dcterms:created>
  <dcterms:modified xsi:type="dcterms:W3CDTF">2024-03-18T14:21:37Z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0x010100FE83848AB3E27441A746D47ECED563B0</vt:lpwstr>
  </property>
</Properties>
</file>