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71" d="100"/>
          <a:sy n="71" d="100"/>
        </p:scale>
        <p:origin x="4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554B3-718A-437D-B6A8-6EBD0B7CAB4F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5CAFE-47B2-4305-B7FC-C026D4888A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8747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554B3-718A-437D-B6A8-6EBD0B7CAB4F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5CAFE-47B2-4305-B7FC-C026D4888A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374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554B3-718A-437D-B6A8-6EBD0B7CAB4F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5CAFE-47B2-4305-B7FC-C026D4888A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1751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554B3-718A-437D-B6A8-6EBD0B7CAB4F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5CAFE-47B2-4305-B7FC-C026D4888A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510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554B3-718A-437D-B6A8-6EBD0B7CAB4F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5CAFE-47B2-4305-B7FC-C026D4888A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867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554B3-718A-437D-B6A8-6EBD0B7CAB4F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5CAFE-47B2-4305-B7FC-C026D4888A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744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554B3-718A-437D-B6A8-6EBD0B7CAB4F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5CAFE-47B2-4305-B7FC-C026D4888A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9882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554B3-718A-437D-B6A8-6EBD0B7CAB4F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5CAFE-47B2-4305-B7FC-C026D4888A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01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554B3-718A-437D-B6A8-6EBD0B7CAB4F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5CAFE-47B2-4305-B7FC-C026D4888A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693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554B3-718A-437D-B6A8-6EBD0B7CAB4F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5CAFE-47B2-4305-B7FC-C026D4888A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0374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554B3-718A-437D-B6A8-6EBD0B7CAB4F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5CAFE-47B2-4305-B7FC-C026D4888A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998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554B3-718A-437D-B6A8-6EBD0B7CAB4F}" type="datetimeFigureOut">
              <a:rPr lang="en-GB" smtClean="0"/>
              <a:t>28/06/2018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5CAFE-47B2-4305-B7FC-C026D4888A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8426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22" y="816895"/>
            <a:ext cx="2391029" cy="1800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450" y="816895"/>
            <a:ext cx="8141855" cy="56520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21" y="2742762"/>
            <a:ext cx="2391029" cy="18003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21" y="4668629"/>
            <a:ext cx="2391029" cy="180030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16200000">
            <a:off x="-131805" y="1473151"/>
            <a:ext cx="1681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Flat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-131804" y="3458247"/>
            <a:ext cx="1681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Vertical grooves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-131805" y="5384114"/>
            <a:ext cx="1681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Radial grooves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4165707" y="283349"/>
            <a:ext cx="1885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PeTRA</a:t>
            </a:r>
            <a:r>
              <a:rPr lang="en-GB" dirty="0" smtClean="0"/>
              <a:t> + 0.5%PI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355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8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University of Nottingham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Sanjuán Alberte Paola</dc:creator>
  <cp:lastModifiedBy>Sanjuán Alberte Paola</cp:lastModifiedBy>
  <cp:revision>4</cp:revision>
  <dcterms:created xsi:type="dcterms:W3CDTF">2018-06-27T15:49:32Z</dcterms:created>
  <dcterms:modified xsi:type="dcterms:W3CDTF">2018-06-28T09:33:35Z</dcterms:modified>
</cp:coreProperties>
</file>