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21"/>
  </p:notesMasterIdLst>
  <p:handoutMasterIdLst>
    <p:handoutMasterId r:id="rId22"/>
  </p:handoutMasterIdLst>
  <p:sldIdLst>
    <p:sldId id="334" r:id="rId5"/>
    <p:sldId id="402" r:id="rId6"/>
    <p:sldId id="407" r:id="rId7"/>
    <p:sldId id="457" r:id="rId8"/>
    <p:sldId id="454" r:id="rId9"/>
    <p:sldId id="458" r:id="rId10"/>
    <p:sldId id="460" r:id="rId11"/>
    <p:sldId id="461" r:id="rId12"/>
    <p:sldId id="462" r:id="rId13"/>
    <p:sldId id="463" r:id="rId14"/>
    <p:sldId id="464" r:id="rId15"/>
    <p:sldId id="465" r:id="rId16"/>
    <p:sldId id="466" r:id="rId17"/>
    <p:sldId id="467" r:id="rId18"/>
    <p:sldId id="288" r:id="rId19"/>
    <p:sldId id="413"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How To Use" id="{59DC7A46-0650-F346-85BA-CBD8695D50F3}">
          <p14:sldIdLst/>
        </p14:section>
        <p14:section name="Title slides" id="{40E0B22D-E7B1-427C-A099-0F753BE7F146}">
          <p14:sldIdLst>
            <p14:sldId id="334"/>
          </p14:sldIdLst>
        </p14:section>
        <p14:section name="Divider slides" id="{78E251D3-DC5E-4B4A-A6B4-4A4589DFF5DC}">
          <p14:sldIdLst/>
        </p14:section>
        <p14:section name="Content slides" id="{E4CE66D5-51B2-4221-BDE9-EB6FBEC7E7C7}">
          <p14:sldIdLst>
            <p14:sldId id="402"/>
            <p14:sldId id="407"/>
            <p14:sldId id="457"/>
            <p14:sldId id="454"/>
            <p14:sldId id="458"/>
            <p14:sldId id="460"/>
            <p14:sldId id="461"/>
            <p14:sldId id="462"/>
            <p14:sldId id="463"/>
            <p14:sldId id="464"/>
            <p14:sldId id="465"/>
            <p14:sldId id="466"/>
            <p14:sldId id="467"/>
            <p14:sldId id="288"/>
            <p14:sldId id="413"/>
          </p14:sldIdLst>
        </p14:section>
        <p14:section name="End slide" id="{25243ED0-1CFE-497A-9F6C-FBC3ECF0C538}">
          <p14:sldIdLst/>
        </p14:section>
        <p14:section name="Useful Objects" id="{5370DAAF-79BA-DE48-9C93-E68413160B1F}">
          <p14:sldIdLst/>
        </p14:section>
      </p14:sectionLst>
    </p:ext>
    <p:ext uri="{EFAFB233-063F-42B5-8137-9DF3F51BA10A}">
      <p15:sldGuideLst xmlns:p15="http://schemas.microsoft.com/office/powerpoint/2012/main">
        <p15:guide id="1" orient="horz" pos="2205" userDrawn="1">
          <p15:clr>
            <a:srgbClr val="A4A3A4"/>
          </p15:clr>
        </p15:guide>
        <p15:guide id="2" pos="3840" userDrawn="1">
          <p15:clr>
            <a:srgbClr val="A4A3A4"/>
          </p15:clr>
        </p15:guide>
        <p15:guide id="3" pos="312"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4234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463" autoAdjust="0"/>
    <p:restoredTop sz="86719" autoAdjust="0"/>
  </p:normalViewPr>
  <p:slideViewPr>
    <p:cSldViewPr snapToGrid="0">
      <p:cViewPr varScale="1">
        <p:scale>
          <a:sx n="95" d="100"/>
          <a:sy n="95" d="100"/>
        </p:scale>
        <p:origin x="856" y="176"/>
      </p:cViewPr>
      <p:guideLst>
        <p:guide orient="horz" pos="2205"/>
        <p:guide pos="3840"/>
        <p:guide pos="312"/>
      </p:guideLst>
    </p:cSldViewPr>
  </p:slideViewPr>
  <p:outlineViewPr>
    <p:cViewPr>
      <p:scale>
        <a:sx n="33" d="100"/>
        <a:sy n="33" d="100"/>
      </p:scale>
      <p:origin x="0" y="0"/>
    </p:cViewPr>
  </p:outlineViewPr>
  <p:notesTextViewPr>
    <p:cViewPr>
      <p:scale>
        <a:sx n="1" d="1"/>
        <a:sy n="1" d="1"/>
      </p:scale>
      <p:origin x="0" y="0"/>
    </p:cViewPr>
  </p:notesTextViewPr>
  <p:sorterViewPr>
    <p:cViewPr>
      <p:scale>
        <a:sx n="50" d="100"/>
        <a:sy n="50" d="100"/>
      </p:scale>
      <p:origin x="0" y="0"/>
    </p:cViewPr>
  </p:sorterViewPr>
  <p:notesViewPr>
    <p:cSldViewPr snapToGrid="0">
      <p:cViewPr varScale="1">
        <p:scale>
          <a:sx n="151" d="100"/>
          <a:sy n="151" d="100"/>
        </p:scale>
        <p:origin x="4640" y="200"/>
      </p:cViewPr>
      <p:guideLst/>
    </p:cSldViewPr>
  </p:notesViewPr>
  <p:gridSpacing cx="182880" cy="18288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s>
</file>

<file path=ppt/diagrams/_rels/data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svg"/><Relationship Id="rId1" Type="http://schemas.openxmlformats.org/officeDocument/2006/relationships/image" Target="../media/image25.png"/><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28.svg"/></Relationships>
</file>

<file path=ppt/diagrams/_rels/drawing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svg"/><Relationship Id="rId1" Type="http://schemas.openxmlformats.org/officeDocument/2006/relationships/image" Target="../media/image25.png"/><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28.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F855823-2ACF-4A04-BECB-11C62A6C75EF}"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89E032E6-6B3F-454D-BC5B-9A0906B4E7D8}">
      <dgm:prSet custT="1"/>
      <dgm:spPr/>
      <dgm:t>
        <a:bodyPr/>
        <a:lstStyle/>
        <a:p>
          <a:pPr algn="ctr">
            <a:lnSpc>
              <a:spcPct val="100000"/>
            </a:lnSpc>
          </a:pPr>
          <a:r>
            <a:rPr lang="en-US" sz="1800" baseline="0" dirty="0"/>
            <a:t>Introductions</a:t>
          </a:r>
        </a:p>
        <a:p>
          <a:pPr algn="ctr">
            <a:lnSpc>
              <a:spcPct val="100000"/>
            </a:lnSpc>
          </a:pPr>
          <a:r>
            <a:rPr lang="en-US" sz="1800" baseline="0" dirty="0"/>
            <a:t>(15 mins)</a:t>
          </a:r>
          <a:endParaRPr lang="en-US" sz="1800" dirty="0"/>
        </a:p>
      </dgm:t>
    </dgm:pt>
    <dgm:pt modelId="{31E982CB-1A5B-45DC-90CF-4A45701D5621}" type="parTrans" cxnId="{F0A95162-1E4F-4EAE-B6DF-BBB9B2181B82}">
      <dgm:prSet/>
      <dgm:spPr/>
      <dgm:t>
        <a:bodyPr/>
        <a:lstStyle/>
        <a:p>
          <a:pPr algn="ctr"/>
          <a:endParaRPr lang="en-US"/>
        </a:p>
      </dgm:t>
    </dgm:pt>
    <dgm:pt modelId="{9F49C45C-B9C2-4041-9520-6E9C7A484FEC}" type="sibTrans" cxnId="{F0A95162-1E4F-4EAE-B6DF-BBB9B2181B82}">
      <dgm:prSet/>
      <dgm:spPr/>
      <dgm:t>
        <a:bodyPr/>
        <a:lstStyle/>
        <a:p>
          <a:pPr algn="ctr"/>
          <a:endParaRPr lang="en-US"/>
        </a:p>
      </dgm:t>
    </dgm:pt>
    <dgm:pt modelId="{30D17B07-2807-42B0-9869-FA1D33EBA356}">
      <dgm:prSet custT="1"/>
      <dgm:spPr/>
      <dgm:t>
        <a:bodyPr/>
        <a:lstStyle/>
        <a:p>
          <a:pPr algn="ctr">
            <a:lnSpc>
              <a:spcPct val="100000"/>
            </a:lnSpc>
          </a:pPr>
          <a:r>
            <a:rPr lang="en-US" sz="1800" baseline="0" dirty="0"/>
            <a:t>Group discussion on TTEAM design, technical features, and content (60 mins)</a:t>
          </a:r>
          <a:endParaRPr lang="en-US" sz="1800" dirty="0"/>
        </a:p>
      </dgm:t>
    </dgm:pt>
    <dgm:pt modelId="{3947F215-BF3C-4551-B22D-C792BCDD268D}" type="parTrans" cxnId="{FF2C88D3-52FF-4C04-ADCD-A87907CF2E1E}">
      <dgm:prSet/>
      <dgm:spPr/>
      <dgm:t>
        <a:bodyPr/>
        <a:lstStyle/>
        <a:p>
          <a:pPr algn="ctr"/>
          <a:endParaRPr lang="en-US"/>
        </a:p>
      </dgm:t>
    </dgm:pt>
    <dgm:pt modelId="{AD7F2236-D3C1-4283-ABA9-E4DB2AD03845}" type="sibTrans" cxnId="{FF2C88D3-52FF-4C04-ADCD-A87907CF2E1E}">
      <dgm:prSet/>
      <dgm:spPr/>
      <dgm:t>
        <a:bodyPr/>
        <a:lstStyle/>
        <a:p>
          <a:pPr algn="ctr"/>
          <a:endParaRPr lang="en-US"/>
        </a:p>
      </dgm:t>
    </dgm:pt>
    <dgm:pt modelId="{8FFC4514-718D-4D73-80C8-DC3BD96DDF8A}">
      <dgm:prSet custT="1"/>
      <dgm:spPr/>
      <dgm:t>
        <a:bodyPr/>
        <a:lstStyle/>
        <a:p>
          <a:pPr algn="ctr">
            <a:lnSpc>
              <a:spcPct val="100000"/>
            </a:lnSpc>
          </a:pPr>
          <a:r>
            <a:rPr lang="en-US" sz="1800" baseline="0" dirty="0"/>
            <a:t>Opportunity to ask </a:t>
          </a:r>
          <a:r>
            <a:rPr lang="en-US" sz="1800" baseline="0"/>
            <a:t>questions (10 </a:t>
          </a:r>
          <a:r>
            <a:rPr lang="en-US" sz="1800" baseline="0" dirty="0"/>
            <a:t>mins)</a:t>
          </a:r>
          <a:endParaRPr lang="en-US" sz="1800" dirty="0"/>
        </a:p>
      </dgm:t>
    </dgm:pt>
    <dgm:pt modelId="{AB799EA9-1FDD-4C3D-8F01-8ECD16C71727}" type="parTrans" cxnId="{4F770576-1C07-41EC-951F-0A442BD3A6E0}">
      <dgm:prSet/>
      <dgm:spPr/>
      <dgm:t>
        <a:bodyPr/>
        <a:lstStyle/>
        <a:p>
          <a:pPr algn="ctr"/>
          <a:endParaRPr lang="en-US"/>
        </a:p>
      </dgm:t>
    </dgm:pt>
    <dgm:pt modelId="{FE05ECB8-C118-4571-BAFF-AD3582FE9A90}" type="sibTrans" cxnId="{4F770576-1C07-41EC-951F-0A442BD3A6E0}">
      <dgm:prSet/>
      <dgm:spPr/>
      <dgm:t>
        <a:bodyPr/>
        <a:lstStyle/>
        <a:p>
          <a:pPr algn="ctr"/>
          <a:endParaRPr lang="en-US"/>
        </a:p>
      </dgm:t>
    </dgm:pt>
    <dgm:pt modelId="{B54F69C9-5DB7-4646-A433-206A5946B940}">
      <dgm:prSet custT="1"/>
      <dgm:spPr/>
      <dgm:t>
        <a:bodyPr/>
        <a:lstStyle/>
        <a:p>
          <a:pPr algn="ctr">
            <a:lnSpc>
              <a:spcPct val="100000"/>
            </a:lnSpc>
          </a:pPr>
          <a:r>
            <a:rPr lang="en-US" sz="1800" baseline="0" dirty="0"/>
            <a:t>Overview of TTEAM</a:t>
          </a:r>
        </a:p>
        <a:p>
          <a:pPr algn="ctr">
            <a:lnSpc>
              <a:spcPct val="100000"/>
            </a:lnSpc>
          </a:pPr>
          <a:r>
            <a:rPr lang="en-US" sz="1800" baseline="0" dirty="0"/>
            <a:t>(5 mins)</a:t>
          </a:r>
          <a:endParaRPr lang="en-US" sz="1800" dirty="0"/>
        </a:p>
      </dgm:t>
    </dgm:pt>
    <dgm:pt modelId="{7EF4CBFE-72A2-4C09-A7D8-052584C8BF94}" type="sibTrans" cxnId="{886EE4AC-E688-4BBC-ABC9-CAF506BED7C5}">
      <dgm:prSet/>
      <dgm:spPr/>
      <dgm:t>
        <a:bodyPr/>
        <a:lstStyle/>
        <a:p>
          <a:pPr algn="ctr"/>
          <a:endParaRPr lang="en-US"/>
        </a:p>
      </dgm:t>
    </dgm:pt>
    <dgm:pt modelId="{79B7A516-CAF1-4B0D-857C-9E5EB1983D01}" type="parTrans" cxnId="{886EE4AC-E688-4BBC-ABC9-CAF506BED7C5}">
      <dgm:prSet/>
      <dgm:spPr/>
      <dgm:t>
        <a:bodyPr/>
        <a:lstStyle/>
        <a:p>
          <a:pPr algn="ctr"/>
          <a:endParaRPr lang="en-US"/>
        </a:p>
      </dgm:t>
    </dgm:pt>
    <dgm:pt modelId="{1001AD74-DA72-46EA-97A9-862F87862418}" type="pres">
      <dgm:prSet presAssocID="{AF855823-2ACF-4A04-BECB-11C62A6C75EF}" presName="root" presStyleCnt="0">
        <dgm:presLayoutVars>
          <dgm:dir/>
          <dgm:resizeHandles val="exact"/>
        </dgm:presLayoutVars>
      </dgm:prSet>
      <dgm:spPr/>
    </dgm:pt>
    <dgm:pt modelId="{A44FD12D-0C84-484E-BAAB-5DCB0DACF0FC}" type="pres">
      <dgm:prSet presAssocID="{89E032E6-6B3F-454D-BC5B-9A0906B4E7D8}" presName="compNode" presStyleCnt="0"/>
      <dgm:spPr/>
    </dgm:pt>
    <dgm:pt modelId="{67FF1785-D976-4A0A-AA15-1E0ADCD61E5F}" type="pres">
      <dgm:prSet presAssocID="{89E032E6-6B3F-454D-BC5B-9A0906B4E7D8}" presName="iconRect" presStyleLbl="node1" presStyleIdx="0" presStyleCnt="4" custScaleX="192008" custScaleY="199401" custLinFactNeighborX="24495" custLinFactNeighborY="486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Handshake"/>
        </a:ext>
      </dgm:extLst>
    </dgm:pt>
    <dgm:pt modelId="{57277E1C-3220-4A30-91E5-8140DCC3FE4E}" type="pres">
      <dgm:prSet presAssocID="{89E032E6-6B3F-454D-BC5B-9A0906B4E7D8}" presName="spaceRect" presStyleCnt="0"/>
      <dgm:spPr/>
    </dgm:pt>
    <dgm:pt modelId="{83DD0C0C-C754-4936-AD1D-90BC6923D51F}" type="pres">
      <dgm:prSet presAssocID="{89E032E6-6B3F-454D-BC5B-9A0906B4E7D8}" presName="textRect" presStyleLbl="revTx" presStyleIdx="0" presStyleCnt="4" custScaleX="85560" custLinFactNeighborX="19001" custLinFactNeighborY="34663">
        <dgm:presLayoutVars>
          <dgm:chMax val="1"/>
          <dgm:chPref val="1"/>
        </dgm:presLayoutVars>
      </dgm:prSet>
      <dgm:spPr/>
    </dgm:pt>
    <dgm:pt modelId="{B70BBD24-1067-45DE-A868-7E2ECFF016E1}" type="pres">
      <dgm:prSet presAssocID="{9F49C45C-B9C2-4041-9520-6E9C7A484FEC}" presName="sibTrans" presStyleCnt="0"/>
      <dgm:spPr/>
    </dgm:pt>
    <dgm:pt modelId="{3A08E769-6EB6-4506-8026-BB1CE47AD67C}" type="pres">
      <dgm:prSet presAssocID="{B54F69C9-5DB7-4646-A433-206A5946B940}" presName="compNode" presStyleCnt="0"/>
      <dgm:spPr/>
    </dgm:pt>
    <dgm:pt modelId="{6A893DEF-AC5B-4DB2-9F3B-7EDC82604ABF}" type="pres">
      <dgm:prSet presAssocID="{B54F69C9-5DB7-4646-A433-206A5946B940}" presName="iconRect" presStyleLbl="node1" presStyleIdx="1" presStyleCnt="4" custScaleX="170485" custScaleY="185023" custLinFactNeighborY="1505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CheckList"/>
        </a:ext>
      </dgm:extLst>
    </dgm:pt>
    <dgm:pt modelId="{30AC3167-888D-43A7-A617-FC3E245376B1}" type="pres">
      <dgm:prSet presAssocID="{B54F69C9-5DB7-4646-A433-206A5946B940}" presName="spaceRect" presStyleCnt="0"/>
      <dgm:spPr/>
    </dgm:pt>
    <dgm:pt modelId="{EC6C30CC-EAEF-45F0-B2D3-A2763D4CF206}" type="pres">
      <dgm:prSet presAssocID="{B54F69C9-5DB7-4646-A433-206A5946B940}" presName="textRect" presStyleLbl="revTx" presStyleIdx="1" presStyleCnt="4" custLinFactNeighborX="-2888" custLinFactNeighborY="39609">
        <dgm:presLayoutVars>
          <dgm:chMax val="1"/>
          <dgm:chPref val="1"/>
        </dgm:presLayoutVars>
      </dgm:prSet>
      <dgm:spPr/>
    </dgm:pt>
    <dgm:pt modelId="{1C268D50-61D2-4074-B9AA-5CF222DE2C47}" type="pres">
      <dgm:prSet presAssocID="{7EF4CBFE-72A2-4C09-A7D8-052584C8BF94}" presName="sibTrans" presStyleCnt="0"/>
      <dgm:spPr/>
    </dgm:pt>
    <dgm:pt modelId="{DAF570A2-CAC6-40D9-B2FF-EF711B63E010}" type="pres">
      <dgm:prSet presAssocID="{30D17B07-2807-42B0-9869-FA1D33EBA356}" presName="compNode" presStyleCnt="0"/>
      <dgm:spPr/>
    </dgm:pt>
    <dgm:pt modelId="{1E006280-9DFE-4BDC-B7BD-91EA50675872}" type="pres">
      <dgm:prSet presAssocID="{30D17B07-2807-42B0-9869-FA1D33EBA356}" presName="iconRect" presStyleLbl="node1" presStyleIdx="2" presStyleCnt="4" custScaleX="196649" custScaleY="200800"/>
      <dgm:spPr>
        <a:blipFill rotWithShape="1">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Tools"/>
        </a:ext>
      </dgm:extLst>
    </dgm:pt>
    <dgm:pt modelId="{8B628CD7-192D-44C8-A16C-3E7A6F80C55F}" type="pres">
      <dgm:prSet presAssocID="{30D17B07-2807-42B0-9869-FA1D33EBA356}" presName="spaceRect" presStyleCnt="0"/>
      <dgm:spPr/>
    </dgm:pt>
    <dgm:pt modelId="{95142C71-774E-4380-93B7-66E6B0880835}" type="pres">
      <dgm:prSet presAssocID="{30D17B07-2807-42B0-9869-FA1D33EBA356}" presName="textRect" presStyleLbl="revTx" presStyleIdx="2" presStyleCnt="4" custLinFactNeighborX="111" custLinFactNeighborY="38297">
        <dgm:presLayoutVars>
          <dgm:chMax val="1"/>
          <dgm:chPref val="1"/>
        </dgm:presLayoutVars>
      </dgm:prSet>
      <dgm:spPr/>
    </dgm:pt>
    <dgm:pt modelId="{7C22CFE6-467B-4837-AEB0-8D9B6C63A29E}" type="pres">
      <dgm:prSet presAssocID="{AD7F2236-D3C1-4283-ABA9-E4DB2AD03845}" presName="sibTrans" presStyleCnt="0"/>
      <dgm:spPr/>
    </dgm:pt>
    <dgm:pt modelId="{5DBCE09D-392F-4480-B07E-22EA37B47D41}" type="pres">
      <dgm:prSet presAssocID="{8FFC4514-718D-4D73-80C8-DC3BD96DDF8A}" presName="compNode" presStyleCnt="0"/>
      <dgm:spPr/>
    </dgm:pt>
    <dgm:pt modelId="{BECDE5F8-0DCC-4368-B1EA-8E49C253DF31}" type="pres">
      <dgm:prSet presAssocID="{8FFC4514-718D-4D73-80C8-DC3BD96DDF8A}" presName="iconRect" presStyleLbl="node1" presStyleIdx="3" presStyleCnt="4" custScaleX="198849" custScaleY="191215" custLinFactNeighborY="7527"/>
      <dgm:spPr>
        <a:blipFill rotWithShape="1">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t="-2000" b="-2000"/>
          </a:stretch>
        </a:blipFill>
      </dgm:spPr>
    </dgm:pt>
    <dgm:pt modelId="{6576799E-5DE4-4723-B9E8-98DDDCE45DCE}" type="pres">
      <dgm:prSet presAssocID="{8FFC4514-718D-4D73-80C8-DC3BD96DDF8A}" presName="spaceRect" presStyleCnt="0"/>
      <dgm:spPr/>
    </dgm:pt>
    <dgm:pt modelId="{DC79201B-4350-45AE-8C31-0C527D732F9B}" type="pres">
      <dgm:prSet presAssocID="{8FFC4514-718D-4D73-80C8-DC3BD96DDF8A}" presName="textRect" presStyleLbl="revTx" presStyleIdx="3" presStyleCnt="4" custLinFactNeighborX="-539" custLinFactNeighborY="40112">
        <dgm:presLayoutVars>
          <dgm:chMax val="1"/>
          <dgm:chPref val="1"/>
        </dgm:presLayoutVars>
      </dgm:prSet>
      <dgm:spPr/>
    </dgm:pt>
  </dgm:ptLst>
  <dgm:cxnLst>
    <dgm:cxn modelId="{D2457F08-7CA2-488F-9858-B185E5DB8EBC}" type="presOf" srcId="{AF855823-2ACF-4A04-BECB-11C62A6C75EF}" destId="{1001AD74-DA72-46EA-97A9-862F87862418}" srcOrd="0" destOrd="0" presId="urn:microsoft.com/office/officeart/2018/2/layout/IconLabelList"/>
    <dgm:cxn modelId="{92984351-CB21-444F-85FA-97488732B97C}" type="presOf" srcId="{8FFC4514-718D-4D73-80C8-DC3BD96DDF8A}" destId="{DC79201B-4350-45AE-8C31-0C527D732F9B}" srcOrd="0" destOrd="0" presId="urn:microsoft.com/office/officeart/2018/2/layout/IconLabelList"/>
    <dgm:cxn modelId="{F0A95162-1E4F-4EAE-B6DF-BBB9B2181B82}" srcId="{AF855823-2ACF-4A04-BECB-11C62A6C75EF}" destId="{89E032E6-6B3F-454D-BC5B-9A0906B4E7D8}" srcOrd="0" destOrd="0" parTransId="{31E982CB-1A5B-45DC-90CF-4A45701D5621}" sibTransId="{9F49C45C-B9C2-4041-9520-6E9C7A484FEC}"/>
    <dgm:cxn modelId="{4F770576-1C07-41EC-951F-0A442BD3A6E0}" srcId="{AF855823-2ACF-4A04-BECB-11C62A6C75EF}" destId="{8FFC4514-718D-4D73-80C8-DC3BD96DDF8A}" srcOrd="3" destOrd="0" parTransId="{AB799EA9-1FDD-4C3D-8F01-8ECD16C71727}" sibTransId="{FE05ECB8-C118-4571-BAFF-AD3582FE9A90}"/>
    <dgm:cxn modelId="{0408838B-B0DD-40FD-A44E-B0E391D850DF}" type="presOf" srcId="{89E032E6-6B3F-454D-BC5B-9A0906B4E7D8}" destId="{83DD0C0C-C754-4936-AD1D-90BC6923D51F}" srcOrd="0" destOrd="0" presId="urn:microsoft.com/office/officeart/2018/2/layout/IconLabelList"/>
    <dgm:cxn modelId="{886EE4AC-E688-4BBC-ABC9-CAF506BED7C5}" srcId="{AF855823-2ACF-4A04-BECB-11C62A6C75EF}" destId="{B54F69C9-5DB7-4646-A433-206A5946B940}" srcOrd="1" destOrd="0" parTransId="{79B7A516-CAF1-4B0D-857C-9E5EB1983D01}" sibTransId="{7EF4CBFE-72A2-4C09-A7D8-052584C8BF94}"/>
    <dgm:cxn modelId="{6736AAAE-23DC-4702-ADBC-B6AE9559D6FA}" type="presOf" srcId="{30D17B07-2807-42B0-9869-FA1D33EBA356}" destId="{95142C71-774E-4380-93B7-66E6B0880835}" srcOrd="0" destOrd="0" presId="urn:microsoft.com/office/officeart/2018/2/layout/IconLabelList"/>
    <dgm:cxn modelId="{FF2C88D3-52FF-4C04-ADCD-A87907CF2E1E}" srcId="{AF855823-2ACF-4A04-BECB-11C62A6C75EF}" destId="{30D17B07-2807-42B0-9869-FA1D33EBA356}" srcOrd="2" destOrd="0" parTransId="{3947F215-BF3C-4551-B22D-C792BCDD268D}" sibTransId="{AD7F2236-D3C1-4283-ABA9-E4DB2AD03845}"/>
    <dgm:cxn modelId="{8B5897E9-484B-4D5C-894A-55609B642568}" type="presOf" srcId="{B54F69C9-5DB7-4646-A433-206A5946B940}" destId="{EC6C30CC-EAEF-45F0-B2D3-A2763D4CF206}" srcOrd="0" destOrd="0" presId="urn:microsoft.com/office/officeart/2018/2/layout/IconLabelList"/>
    <dgm:cxn modelId="{DE50BA4D-9531-4158-BCA9-171E591CA92A}" type="presParOf" srcId="{1001AD74-DA72-46EA-97A9-862F87862418}" destId="{A44FD12D-0C84-484E-BAAB-5DCB0DACF0FC}" srcOrd="0" destOrd="0" presId="urn:microsoft.com/office/officeart/2018/2/layout/IconLabelList"/>
    <dgm:cxn modelId="{7819194B-A852-4BAE-8804-C4A468D548B4}" type="presParOf" srcId="{A44FD12D-0C84-484E-BAAB-5DCB0DACF0FC}" destId="{67FF1785-D976-4A0A-AA15-1E0ADCD61E5F}" srcOrd="0" destOrd="0" presId="urn:microsoft.com/office/officeart/2018/2/layout/IconLabelList"/>
    <dgm:cxn modelId="{C446E27B-2266-4017-B992-7E3697E1C4ED}" type="presParOf" srcId="{A44FD12D-0C84-484E-BAAB-5DCB0DACF0FC}" destId="{57277E1C-3220-4A30-91E5-8140DCC3FE4E}" srcOrd="1" destOrd="0" presId="urn:microsoft.com/office/officeart/2018/2/layout/IconLabelList"/>
    <dgm:cxn modelId="{D9A4E8F7-C504-4220-BEC6-2F02EAA6A5FB}" type="presParOf" srcId="{A44FD12D-0C84-484E-BAAB-5DCB0DACF0FC}" destId="{83DD0C0C-C754-4936-AD1D-90BC6923D51F}" srcOrd="2" destOrd="0" presId="urn:microsoft.com/office/officeart/2018/2/layout/IconLabelList"/>
    <dgm:cxn modelId="{466B22E8-FF93-40A5-83A7-2015A848CEDF}" type="presParOf" srcId="{1001AD74-DA72-46EA-97A9-862F87862418}" destId="{B70BBD24-1067-45DE-A868-7E2ECFF016E1}" srcOrd="1" destOrd="0" presId="urn:microsoft.com/office/officeart/2018/2/layout/IconLabelList"/>
    <dgm:cxn modelId="{92A44D12-37B0-4949-A937-997886ABB7E4}" type="presParOf" srcId="{1001AD74-DA72-46EA-97A9-862F87862418}" destId="{3A08E769-6EB6-4506-8026-BB1CE47AD67C}" srcOrd="2" destOrd="0" presId="urn:microsoft.com/office/officeart/2018/2/layout/IconLabelList"/>
    <dgm:cxn modelId="{21884CD1-B32A-441F-B772-181A740DE88C}" type="presParOf" srcId="{3A08E769-6EB6-4506-8026-BB1CE47AD67C}" destId="{6A893DEF-AC5B-4DB2-9F3B-7EDC82604ABF}" srcOrd="0" destOrd="0" presId="urn:microsoft.com/office/officeart/2018/2/layout/IconLabelList"/>
    <dgm:cxn modelId="{4E7E014D-A868-4C1C-9AB6-48E03DD5C6CD}" type="presParOf" srcId="{3A08E769-6EB6-4506-8026-BB1CE47AD67C}" destId="{30AC3167-888D-43A7-A617-FC3E245376B1}" srcOrd="1" destOrd="0" presId="urn:microsoft.com/office/officeart/2018/2/layout/IconLabelList"/>
    <dgm:cxn modelId="{D63278CA-F41F-4E81-BCF5-2FFD9A8070A2}" type="presParOf" srcId="{3A08E769-6EB6-4506-8026-BB1CE47AD67C}" destId="{EC6C30CC-EAEF-45F0-B2D3-A2763D4CF206}" srcOrd="2" destOrd="0" presId="urn:microsoft.com/office/officeart/2018/2/layout/IconLabelList"/>
    <dgm:cxn modelId="{3DB3152D-B219-4714-938B-2448C589AFB2}" type="presParOf" srcId="{1001AD74-DA72-46EA-97A9-862F87862418}" destId="{1C268D50-61D2-4074-B9AA-5CF222DE2C47}" srcOrd="3" destOrd="0" presId="urn:microsoft.com/office/officeart/2018/2/layout/IconLabelList"/>
    <dgm:cxn modelId="{212985F4-EB14-4780-914A-21BD4CDF7B25}" type="presParOf" srcId="{1001AD74-DA72-46EA-97A9-862F87862418}" destId="{DAF570A2-CAC6-40D9-B2FF-EF711B63E010}" srcOrd="4" destOrd="0" presId="urn:microsoft.com/office/officeart/2018/2/layout/IconLabelList"/>
    <dgm:cxn modelId="{87B3F3E1-F7FA-43F8-BA74-918D184808DB}" type="presParOf" srcId="{DAF570A2-CAC6-40D9-B2FF-EF711B63E010}" destId="{1E006280-9DFE-4BDC-B7BD-91EA50675872}" srcOrd="0" destOrd="0" presId="urn:microsoft.com/office/officeart/2018/2/layout/IconLabelList"/>
    <dgm:cxn modelId="{91FB2920-EA10-42E3-940D-CB0C9BDBCB0A}" type="presParOf" srcId="{DAF570A2-CAC6-40D9-B2FF-EF711B63E010}" destId="{8B628CD7-192D-44C8-A16C-3E7A6F80C55F}" srcOrd="1" destOrd="0" presId="urn:microsoft.com/office/officeart/2018/2/layout/IconLabelList"/>
    <dgm:cxn modelId="{6E0E4C61-F82A-4177-9CCA-06782B2111B1}" type="presParOf" srcId="{DAF570A2-CAC6-40D9-B2FF-EF711B63E010}" destId="{95142C71-774E-4380-93B7-66E6B0880835}" srcOrd="2" destOrd="0" presId="urn:microsoft.com/office/officeart/2018/2/layout/IconLabelList"/>
    <dgm:cxn modelId="{9AF001FF-CAE5-4802-B2B9-0CCFBB9A054F}" type="presParOf" srcId="{1001AD74-DA72-46EA-97A9-862F87862418}" destId="{7C22CFE6-467B-4837-AEB0-8D9B6C63A29E}" srcOrd="5" destOrd="0" presId="urn:microsoft.com/office/officeart/2018/2/layout/IconLabelList"/>
    <dgm:cxn modelId="{80D25E21-CFC7-4528-BFCB-62EF6ECFB954}" type="presParOf" srcId="{1001AD74-DA72-46EA-97A9-862F87862418}" destId="{5DBCE09D-392F-4480-B07E-22EA37B47D41}" srcOrd="6" destOrd="0" presId="urn:microsoft.com/office/officeart/2018/2/layout/IconLabelList"/>
    <dgm:cxn modelId="{07ABD8D1-4DEC-4667-B1BB-E0F07E0C101B}" type="presParOf" srcId="{5DBCE09D-392F-4480-B07E-22EA37B47D41}" destId="{BECDE5F8-0DCC-4368-B1EA-8E49C253DF31}" srcOrd="0" destOrd="0" presId="urn:microsoft.com/office/officeart/2018/2/layout/IconLabelList"/>
    <dgm:cxn modelId="{21956C0B-3613-4E2D-B26C-5E3AE71063CE}" type="presParOf" srcId="{5DBCE09D-392F-4480-B07E-22EA37B47D41}" destId="{6576799E-5DE4-4723-B9E8-98DDDCE45DCE}" srcOrd="1" destOrd="0" presId="urn:microsoft.com/office/officeart/2018/2/layout/IconLabelList"/>
    <dgm:cxn modelId="{06445F10-6FFA-4A4F-8BAD-F8E700855F30}" type="presParOf" srcId="{5DBCE09D-392F-4480-B07E-22EA37B47D41}" destId="{DC79201B-4350-45AE-8C31-0C527D732F9B}"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FF1785-D976-4A0A-AA15-1E0ADCD61E5F}">
      <dsp:nvSpPr>
        <dsp:cNvPr id="0" name=""/>
        <dsp:cNvSpPr/>
      </dsp:nvSpPr>
      <dsp:spPr>
        <a:xfrm>
          <a:off x="831785" y="660687"/>
          <a:ext cx="2093270" cy="217386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3DD0C0C-C754-4936-AD1D-90BC6923D51F}">
      <dsp:nvSpPr>
        <dsp:cNvPr id="0" name=""/>
        <dsp:cNvSpPr/>
      </dsp:nvSpPr>
      <dsp:spPr>
        <a:xfrm>
          <a:off x="943560" y="2985997"/>
          <a:ext cx="1773515" cy="1057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pPr>
          <a:r>
            <a:rPr lang="en-US" sz="1800" kern="1200" baseline="0" dirty="0"/>
            <a:t>Introductions</a:t>
          </a:r>
        </a:p>
        <a:p>
          <a:pPr marL="0" lvl="0" indent="0" algn="ctr" defTabSz="800100">
            <a:lnSpc>
              <a:spcPct val="100000"/>
            </a:lnSpc>
            <a:spcBef>
              <a:spcPct val="0"/>
            </a:spcBef>
            <a:spcAft>
              <a:spcPct val="35000"/>
            </a:spcAft>
            <a:buNone/>
          </a:pPr>
          <a:r>
            <a:rPr lang="en-US" sz="1800" kern="1200" baseline="0" dirty="0"/>
            <a:t>(15 mins)</a:t>
          </a:r>
          <a:endParaRPr lang="en-US" sz="1800" kern="1200" dirty="0"/>
        </a:p>
      </dsp:txBody>
      <dsp:txXfrm>
        <a:off x="943560" y="2985997"/>
        <a:ext cx="1773515" cy="1057500"/>
      </dsp:txXfrm>
    </dsp:sp>
    <dsp:sp modelId="{6A893DEF-AC5B-4DB2-9F3B-7EDC82604ABF}">
      <dsp:nvSpPr>
        <dsp:cNvPr id="0" name=""/>
        <dsp:cNvSpPr/>
      </dsp:nvSpPr>
      <dsp:spPr>
        <a:xfrm>
          <a:off x="3528694" y="810987"/>
          <a:ext cx="1858626" cy="201711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C6C30CC-EAEF-45F0-B2D3-A2763D4CF206}">
      <dsp:nvSpPr>
        <dsp:cNvPr id="0" name=""/>
        <dsp:cNvSpPr/>
      </dsp:nvSpPr>
      <dsp:spPr>
        <a:xfrm>
          <a:off x="3176708" y="2999114"/>
          <a:ext cx="2422665" cy="1057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pPr>
          <a:r>
            <a:rPr lang="en-US" sz="1800" kern="1200" baseline="0" dirty="0"/>
            <a:t>Overview of TTEAM</a:t>
          </a:r>
        </a:p>
        <a:p>
          <a:pPr marL="0" lvl="0" indent="0" algn="ctr" defTabSz="800100">
            <a:lnSpc>
              <a:spcPct val="100000"/>
            </a:lnSpc>
            <a:spcBef>
              <a:spcPct val="0"/>
            </a:spcBef>
            <a:spcAft>
              <a:spcPct val="35000"/>
            </a:spcAft>
            <a:buNone/>
          </a:pPr>
          <a:r>
            <a:rPr lang="en-US" sz="1800" kern="1200" baseline="0" dirty="0"/>
            <a:t>(5 mins)</a:t>
          </a:r>
          <a:endParaRPr lang="en-US" sz="1800" kern="1200" dirty="0"/>
        </a:p>
      </dsp:txBody>
      <dsp:txXfrm>
        <a:off x="3176708" y="2999114"/>
        <a:ext cx="2422665" cy="1057500"/>
      </dsp:txXfrm>
    </dsp:sp>
    <dsp:sp modelId="{1E006280-9DFE-4BDC-B7BD-91EA50675872}">
      <dsp:nvSpPr>
        <dsp:cNvPr id="0" name=""/>
        <dsp:cNvSpPr/>
      </dsp:nvSpPr>
      <dsp:spPr>
        <a:xfrm>
          <a:off x="6232706" y="603868"/>
          <a:ext cx="2143866" cy="2189120"/>
        </a:xfrm>
        <a:prstGeom prst="rect">
          <a:avLst/>
        </a:prstGeom>
        <a:blipFill rotWithShape="1">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5142C71-774E-4380-93B7-66E6B0880835}">
      <dsp:nvSpPr>
        <dsp:cNvPr id="0" name=""/>
        <dsp:cNvSpPr/>
      </dsp:nvSpPr>
      <dsp:spPr>
        <a:xfrm>
          <a:off x="6095996" y="3028239"/>
          <a:ext cx="2422665" cy="1057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pPr>
          <a:r>
            <a:rPr lang="en-US" sz="1800" kern="1200" baseline="0" dirty="0"/>
            <a:t>Group discussion on TTEAM design, technical features, and content (60 mins)</a:t>
          </a:r>
          <a:endParaRPr lang="en-US" sz="1800" kern="1200" dirty="0"/>
        </a:p>
      </dsp:txBody>
      <dsp:txXfrm>
        <a:off x="6095996" y="3028239"/>
        <a:ext cx="2422665" cy="1057500"/>
      </dsp:txXfrm>
    </dsp:sp>
    <dsp:sp modelId="{BECDE5F8-0DCC-4368-B1EA-8E49C253DF31}">
      <dsp:nvSpPr>
        <dsp:cNvPr id="0" name=""/>
        <dsp:cNvSpPr/>
      </dsp:nvSpPr>
      <dsp:spPr>
        <a:xfrm>
          <a:off x="9067346" y="712052"/>
          <a:ext cx="2167850" cy="2084624"/>
        </a:xfrm>
        <a:prstGeom prst="rect">
          <a:avLst/>
        </a:prstGeom>
        <a:blipFill rotWithShape="1">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t="-2000" b="-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C79201B-4350-45AE-8C31-0C527D732F9B}">
      <dsp:nvSpPr>
        <dsp:cNvPr id="0" name=""/>
        <dsp:cNvSpPr/>
      </dsp:nvSpPr>
      <dsp:spPr>
        <a:xfrm>
          <a:off x="8926881" y="3021309"/>
          <a:ext cx="2422665" cy="1057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pPr>
          <a:r>
            <a:rPr lang="en-US" sz="1800" kern="1200" baseline="0" dirty="0"/>
            <a:t>Opportunity to ask </a:t>
          </a:r>
          <a:r>
            <a:rPr lang="en-US" sz="1800" kern="1200" baseline="0"/>
            <a:t>questions (10 </a:t>
          </a:r>
          <a:r>
            <a:rPr lang="en-US" sz="1800" kern="1200" baseline="0" dirty="0"/>
            <a:t>mins)</a:t>
          </a:r>
          <a:endParaRPr lang="en-US" sz="1800" kern="1200" dirty="0"/>
        </a:p>
      </dsp:txBody>
      <dsp:txXfrm>
        <a:off x="8926881" y="3021309"/>
        <a:ext cx="2422665" cy="1057500"/>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n-GB">
                <a:latin typeface="Arial" panose="020B0604020202020204" pitchFamily="34" charset="0"/>
              </a:rPr>
              <a:t>The University of Nottingham</a:t>
            </a: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6D04BF2-D7DF-479C-9EF9-FF247B43B6E6}" type="datetime1">
              <a:rPr lang="en-GB" smtClean="0">
                <a:latin typeface="Arial" panose="020B0604020202020204" pitchFamily="34" charset="0"/>
              </a:rPr>
              <a:t>22/09/2024</a:t>
            </a:fld>
            <a:endParaRPr lang="en-GB">
              <a:latin typeface="Arial" panose="020B0604020202020204" pitchFamily="34" charset="0"/>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GB">
                <a:latin typeface="Arial" panose="020B0604020202020204" pitchFamily="34" charset="0"/>
              </a:rPr>
              <a:t>Your Department Name etc</a:t>
            </a: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F1DEDAF-6BFF-4ECB-9F4E-2D4AAE5E0143}" type="slidenum">
              <a:rPr lang="en-GB" smtClean="0">
                <a:latin typeface="Arial" panose="020B0604020202020204" pitchFamily="34" charset="0"/>
              </a:rPr>
              <a:t>‹#›</a:t>
            </a:fld>
            <a:endParaRPr lang="en-GB">
              <a:latin typeface="Arial" panose="020B0604020202020204" pitchFamily="34" charset="0"/>
            </a:endParaRPr>
          </a:p>
        </p:txBody>
      </p:sp>
    </p:spTree>
    <p:extLst>
      <p:ext uri="{BB962C8B-B14F-4D97-AF65-F5344CB8AC3E}">
        <p14:creationId xmlns:p14="http://schemas.microsoft.com/office/powerpoint/2010/main" val="76766318"/>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n-GB"/>
              <a:t>The University of Nottingham</a:t>
            </a: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084AD9-1202-424F-8F1E-1DE5EBE3F39C}" type="datetime1">
              <a:rPr lang="en-GB" smtClean="0"/>
              <a:t>22/09/2024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en-GB"/>
              <a:t>Your Department Name etc</a:t>
            </a: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4AF5A3-63BC-4A87-859D-8ED86BB4B4B5}" type="slidenum">
              <a:rPr lang="en-GB" smtClean="0"/>
              <a:t>‹#›</a:t>
            </a:fld>
            <a:endParaRPr lang="en-GB"/>
          </a:p>
        </p:txBody>
      </p:sp>
    </p:spTree>
    <p:extLst>
      <p:ext uri="{BB962C8B-B14F-4D97-AF65-F5344CB8AC3E}">
        <p14:creationId xmlns:p14="http://schemas.microsoft.com/office/powerpoint/2010/main" val="2347018219"/>
      </p:ext>
    </p:extLst>
  </p:cSld>
  <p:clrMap bg1="lt1" tx1="dk1" bg2="lt2" tx2="dk2" accent1="accent1" accent2="accent2" accent3="accent3" accent4="accent4" accent5="accent5" accent6="accent6" hlink="hlink" folHlink="folHlink"/>
  <p:hf/>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3B208CF-6D31-B34E-9D95-EC615C533640}" type="slidenum">
              <a:rPr lang="en-US" smtClean="0"/>
              <a:t>1</a:t>
            </a:fld>
            <a:endParaRPr lang="en-US" dirty="0"/>
          </a:p>
        </p:txBody>
      </p:sp>
    </p:spTree>
    <p:extLst>
      <p:ext uri="{BB962C8B-B14F-4D97-AF65-F5344CB8AC3E}">
        <p14:creationId xmlns:p14="http://schemas.microsoft.com/office/powerpoint/2010/main" val="26783810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GB"/>
              <a:t>The University of Nottingham</a:t>
            </a:r>
          </a:p>
        </p:txBody>
      </p:sp>
      <p:sp>
        <p:nvSpPr>
          <p:cNvPr id="5" name="Date Placeholder 4"/>
          <p:cNvSpPr>
            <a:spLocks noGrp="1"/>
          </p:cNvSpPr>
          <p:nvPr>
            <p:ph type="dt" idx="1"/>
          </p:nvPr>
        </p:nvSpPr>
        <p:spPr/>
        <p:txBody>
          <a:bodyPr/>
          <a:lstStyle/>
          <a:p>
            <a:fld id="{89084AD9-1202-424F-8F1E-1DE5EBE3F39C}" type="datetime1">
              <a:rPr lang="en-GB" smtClean="0"/>
              <a:t>22/09/2024</a:t>
            </a:fld>
            <a:endParaRPr lang="en-GB"/>
          </a:p>
        </p:txBody>
      </p:sp>
      <p:sp>
        <p:nvSpPr>
          <p:cNvPr id="6" name="Footer Placeholder 5"/>
          <p:cNvSpPr>
            <a:spLocks noGrp="1"/>
          </p:cNvSpPr>
          <p:nvPr>
            <p:ph type="ftr" sz="quarter" idx="4"/>
          </p:nvPr>
        </p:nvSpPr>
        <p:spPr/>
        <p:txBody>
          <a:bodyPr/>
          <a:lstStyle/>
          <a:p>
            <a:r>
              <a:rPr lang="en-GB"/>
              <a:t>Your Department Name etc</a:t>
            </a:r>
          </a:p>
        </p:txBody>
      </p:sp>
      <p:sp>
        <p:nvSpPr>
          <p:cNvPr id="7" name="Slide Number Placeholder 6"/>
          <p:cNvSpPr>
            <a:spLocks noGrp="1"/>
          </p:cNvSpPr>
          <p:nvPr>
            <p:ph type="sldNum" sz="quarter" idx="5"/>
          </p:nvPr>
        </p:nvSpPr>
        <p:spPr/>
        <p:txBody>
          <a:bodyPr/>
          <a:lstStyle/>
          <a:p>
            <a:fld id="{754AF5A3-63BC-4A87-859D-8ED86BB4B4B5}" type="slidenum">
              <a:rPr lang="en-GB" smtClean="0"/>
              <a:t>2</a:t>
            </a:fld>
            <a:endParaRPr lang="en-GB"/>
          </a:p>
        </p:txBody>
      </p:sp>
    </p:spTree>
    <p:extLst>
      <p:ext uri="{BB962C8B-B14F-4D97-AF65-F5344CB8AC3E}">
        <p14:creationId xmlns:p14="http://schemas.microsoft.com/office/powerpoint/2010/main" val="7664533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dirty="0">
                <a:latin typeface="+mn-lt"/>
                <a:cs typeface="Times New Roman" panose="02020603050405020304" pitchFamily="18" charset="0"/>
              </a:rPr>
              <a:t>(high workloads, inadequate work accommodations, environments and policies)</a:t>
            </a:r>
          </a:p>
          <a:p>
            <a:endParaRPr lang="en-US" dirty="0"/>
          </a:p>
        </p:txBody>
      </p:sp>
      <p:sp>
        <p:nvSpPr>
          <p:cNvPr id="4" name="Header Placeholder 3"/>
          <p:cNvSpPr>
            <a:spLocks noGrp="1"/>
          </p:cNvSpPr>
          <p:nvPr>
            <p:ph type="hdr" sz="quarter"/>
          </p:nvPr>
        </p:nvSpPr>
        <p:spPr/>
        <p:txBody>
          <a:bodyPr/>
          <a:lstStyle/>
          <a:p>
            <a:r>
              <a:rPr lang="en-GB"/>
              <a:t>The University of Nottingham</a:t>
            </a:r>
          </a:p>
        </p:txBody>
      </p:sp>
      <p:sp>
        <p:nvSpPr>
          <p:cNvPr id="5" name="Date Placeholder 4"/>
          <p:cNvSpPr>
            <a:spLocks noGrp="1"/>
          </p:cNvSpPr>
          <p:nvPr>
            <p:ph type="dt" idx="1"/>
          </p:nvPr>
        </p:nvSpPr>
        <p:spPr/>
        <p:txBody>
          <a:bodyPr/>
          <a:lstStyle/>
          <a:p>
            <a:fld id="{89084AD9-1202-424F-8F1E-1DE5EBE3F39C}" type="datetime1">
              <a:rPr lang="en-GB" smtClean="0"/>
              <a:t>22/09/2024</a:t>
            </a:fld>
            <a:endParaRPr lang="en-GB"/>
          </a:p>
        </p:txBody>
      </p:sp>
      <p:sp>
        <p:nvSpPr>
          <p:cNvPr id="6" name="Footer Placeholder 5"/>
          <p:cNvSpPr>
            <a:spLocks noGrp="1"/>
          </p:cNvSpPr>
          <p:nvPr>
            <p:ph type="ftr" sz="quarter" idx="4"/>
          </p:nvPr>
        </p:nvSpPr>
        <p:spPr/>
        <p:txBody>
          <a:bodyPr/>
          <a:lstStyle/>
          <a:p>
            <a:r>
              <a:rPr lang="en-GB"/>
              <a:t>Your Department Name etc</a:t>
            </a:r>
          </a:p>
        </p:txBody>
      </p:sp>
      <p:sp>
        <p:nvSpPr>
          <p:cNvPr id="7" name="Slide Number Placeholder 6"/>
          <p:cNvSpPr>
            <a:spLocks noGrp="1"/>
          </p:cNvSpPr>
          <p:nvPr>
            <p:ph type="sldNum" sz="quarter" idx="5"/>
          </p:nvPr>
        </p:nvSpPr>
        <p:spPr/>
        <p:txBody>
          <a:bodyPr/>
          <a:lstStyle/>
          <a:p>
            <a:fld id="{754AF5A3-63BC-4A87-859D-8ED86BB4B4B5}" type="slidenum">
              <a:rPr lang="en-GB" smtClean="0"/>
              <a:t>3</a:t>
            </a:fld>
            <a:endParaRPr lang="en-GB"/>
          </a:p>
        </p:txBody>
      </p:sp>
    </p:spTree>
    <p:extLst>
      <p:ext uri="{BB962C8B-B14F-4D97-AF65-F5344CB8AC3E}">
        <p14:creationId xmlns:p14="http://schemas.microsoft.com/office/powerpoint/2010/main" val="41445259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GB"/>
              <a:t>The University of Nottingham</a:t>
            </a:r>
          </a:p>
        </p:txBody>
      </p:sp>
      <p:sp>
        <p:nvSpPr>
          <p:cNvPr id="5" name="Date Placeholder 4"/>
          <p:cNvSpPr>
            <a:spLocks noGrp="1"/>
          </p:cNvSpPr>
          <p:nvPr>
            <p:ph type="dt" idx="1"/>
          </p:nvPr>
        </p:nvSpPr>
        <p:spPr/>
        <p:txBody>
          <a:bodyPr/>
          <a:lstStyle/>
          <a:p>
            <a:fld id="{89084AD9-1202-424F-8F1E-1DE5EBE3F39C}" type="datetime1">
              <a:rPr lang="en-GB" smtClean="0"/>
              <a:t>22/09/2024</a:t>
            </a:fld>
            <a:endParaRPr lang="en-GB"/>
          </a:p>
        </p:txBody>
      </p:sp>
      <p:sp>
        <p:nvSpPr>
          <p:cNvPr id="6" name="Footer Placeholder 5"/>
          <p:cNvSpPr>
            <a:spLocks noGrp="1"/>
          </p:cNvSpPr>
          <p:nvPr>
            <p:ph type="ftr" sz="quarter" idx="4"/>
          </p:nvPr>
        </p:nvSpPr>
        <p:spPr/>
        <p:txBody>
          <a:bodyPr/>
          <a:lstStyle/>
          <a:p>
            <a:r>
              <a:rPr lang="en-GB"/>
              <a:t>Your Department Name etc</a:t>
            </a:r>
          </a:p>
        </p:txBody>
      </p:sp>
      <p:sp>
        <p:nvSpPr>
          <p:cNvPr id="7" name="Slide Number Placeholder 6"/>
          <p:cNvSpPr>
            <a:spLocks noGrp="1"/>
          </p:cNvSpPr>
          <p:nvPr>
            <p:ph type="sldNum" sz="quarter" idx="5"/>
          </p:nvPr>
        </p:nvSpPr>
        <p:spPr/>
        <p:txBody>
          <a:bodyPr/>
          <a:lstStyle/>
          <a:p>
            <a:fld id="{754AF5A3-63BC-4A87-859D-8ED86BB4B4B5}" type="slidenum">
              <a:rPr lang="en-GB" smtClean="0"/>
              <a:t>7</a:t>
            </a:fld>
            <a:endParaRPr lang="en-GB"/>
          </a:p>
        </p:txBody>
      </p:sp>
    </p:spTree>
    <p:extLst>
      <p:ext uri="{BB962C8B-B14F-4D97-AF65-F5344CB8AC3E}">
        <p14:creationId xmlns:p14="http://schemas.microsoft.com/office/powerpoint/2010/main" val="16795940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GB"/>
              <a:t>The University of Nottingham</a:t>
            </a:r>
          </a:p>
        </p:txBody>
      </p:sp>
      <p:sp>
        <p:nvSpPr>
          <p:cNvPr id="5" name="Date Placeholder 4"/>
          <p:cNvSpPr>
            <a:spLocks noGrp="1"/>
          </p:cNvSpPr>
          <p:nvPr>
            <p:ph type="dt" idx="1"/>
          </p:nvPr>
        </p:nvSpPr>
        <p:spPr/>
        <p:txBody>
          <a:bodyPr/>
          <a:lstStyle/>
          <a:p>
            <a:fld id="{89084AD9-1202-424F-8F1E-1DE5EBE3F39C}" type="datetime1">
              <a:rPr lang="en-GB" smtClean="0"/>
              <a:t>22/09/2024</a:t>
            </a:fld>
            <a:endParaRPr lang="en-GB"/>
          </a:p>
        </p:txBody>
      </p:sp>
      <p:sp>
        <p:nvSpPr>
          <p:cNvPr id="6" name="Footer Placeholder 5"/>
          <p:cNvSpPr>
            <a:spLocks noGrp="1"/>
          </p:cNvSpPr>
          <p:nvPr>
            <p:ph type="ftr" sz="quarter" idx="4"/>
          </p:nvPr>
        </p:nvSpPr>
        <p:spPr/>
        <p:txBody>
          <a:bodyPr/>
          <a:lstStyle/>
          <a:p>
            <a:r>
              <a:rPr lang="en-GB"/>
              <a:t>Your Department Name etc</a:t>
            </a:r>
          </a:p>
        </p:txBody>
      </p:sp>
      <p:sp>
        <p:nvSpPr>
          <p:cNvPr id="7" name="Slide Number Placeholder 6"/>
          <p:cNvSpPr>
            <a:spLocks noGrp="1"/>
          </p:cNvSpPr>
          <p:nvPr>
            <p:ph type="sldNum" sz="quarter" idx="5"/>
          </p:nvPr>
        </p:nvSpPr>
        <p:spPr/>
        <p:txBody>
          <a:bodyPr/>
          <a:lstStyle/>
          <a:p>
            <a:fld id="{754AF5A3-63BC-4A87-859D-8ED86BB4B4B5}" type="slidenum">
              <a:rPr lang="en-GB" smtClean="0"/>
              <a:t>15</a:t>
            </a:fld>
            <a:endParaRPr lang="en-GB"/>
          </a:p>
        </p:txBody>
      </p:sp>
    </p:spTree>
    <p:extLst>
      <p:ext uri="{BB962C8B-B14F-4D97-AF65-F5344CB8AC3E}">
        <p14:creationId xmlns:p14="http://schemas.microsoft.com/office/powerpoint/2010/main" val="12386403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3B208CF-6D31-B34E-9D95-EC615C533640}" type="slidenum">
              <a:rPr lang="en-US" smtClean="0"/>
              <a:t>16</a:t>
            </a:fld>
            <a:endParaRPr lang="en-US" dirty="0"/>
          </a:p>
        </p:txBody>
      </p:sp>
    </p:spTree>
    <p:extLst>
      <p:ext uri="{BB962C8B-B14F-4D97-AF65-F5344CB8AC3E}">
        <p14:creationId xmlns:p14="http://schemas.microsoft.com/office/powerpoint/2010/main" val="241863876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8.png"/><Relationship Id="rId2" Type="http://schemas.openxmlformats.org/officeDocument/2006/relationships/image" Target="../media/image11.jpeg"/><Relationship Id="rId1" Type="http://schemas.openxmlformats.org/officeDocument/2006/relationships/slideMaster" Target="../slideMasters/slideMaster1.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http://www.nottingham.ac.uk/imagebank" TargetMode="External"/><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http://www.nottingham.ac.uk/imagebank" TargetMode="External"/><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20.xml.rels><?xml version="1.0" encoding="UTF-8" standalone="yes"?>
<Relationships xmlns="http://schemas.openxmlformats.org/package/2006/relationships"><Relationship Id="rId3" Type="http://schemas.openxmlformats.org/officeDocument/2006/relationships/hyperlink" Target="http://www.nottingham.ac.uk/imagebank" TargetMode="External"/><Relationship Id="rId2" Type="http://schemas.openxmlformats.org/officeDocument/2006/relationships/image" Target="../media/image17.jpe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 Earth">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CE7FB5A-28C0-E64E-9FEF-7D9F37C42C4A}"/>
              </a:ext>
              <a:ext uri="{C183D7F6-B498-43B3-948B-1728B52AA6E4}">
                <adec:decorative xmlns:adec="http://schemas.microsoft.com/office/drawing/2017/decorative" val="1"/>
              </a:ext>
            </a:extLst>
          </p:cNvPr>
          <p:cNvSpPr/>
          <p:nvPr userDrawn="1"/>
        </p:nvSpPr>
        <p:spPr>
          <a:xfrm>
            <a:off x="12635555" y="0"/>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Use the ‘New Slide’ </a:t>
            </a:r>
            <a:br>
              <a:rPr lang="en-US" sz="1600">
                <a:solidFill>
                  <a:schemeClr val="tx2"/>
                </a:solidFill>
              </a:rPr>
            </a:br>
            <a:r>
              <a:rPr lang="en-US" sz="1600">
                <a:solidFill>
                  <a:schemeClr val="tx2"/>
                </a:solidFill>
              </a:rPr>
              <a:t>or ‘Layout’ buttons for different cover slide options.</a:t>
            </a:r>
          </a:p>
        </p:txBody>
      </p:sp>
      <p:sp>
        <p:nvSpPr>
          <p:cNvPr id="10" name="Arc 9">
            <a:extLst>
              <a:ext uri="{FF2B5EF4-FFF2-40B4-BE49-F238E27FC236}">
                <a16:creationId xmlns:a16="http://schemas.microsoft.com/office/drawing/2014/main" id="{4CE4322B-60FD-4247-98CC-5B3D3101F0D7}"/>
              </a:ext>
              <a:ext uri="{C183D7F6-B498-43B3-948B-1728B52AA6E4}">
                <adec:decorative xmlns:adec="http://schemas.microsoft.com/office/drawing/2017/decorative" val="1"/>
              </a:ext>
            </a:extLst>
          </p:cNvPr>
          <p:cNvSpPr/>
          <p:nvPr userDrawn="1"/>
        </p:nvSpPr>
        <p:spPr>
          <a:xfrm>
            <a:off x="12335916" y="5239452"/>
            <a:ext cx="1012135" cy="1012135"/>
          </a:xfrm>
          <a:prstGeom prst="arc">
            <a:avLst>
              <a:gd name="adj1" fmla="val 818360"/>
              <a:gd name="adj2" fmla="val 9300445"/>
            </a:avLst>
          </a:prstGeom>
          <a:ln w="15875">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Rectangle 8">
            <a:extLst>
              <a:ext uri="{FF2B5EF4-FFF2-40B4-BE49-F238E27FC236}">
                <a16:creationId xmlns:a16="http://schemas.microsoft.com/office/drawing/2014/main" id="{88CE00DA-F948-9449-B3A1-D7A1FAA0F09F}"/>
              </a:ext>
              <a:ext uri="{C183D7F6-B498-43B3-948B-1728B52AA6E4}">
                <adec:decorative xmlns:adec="http://schemas.microsoft.com/office/drawing/2017/decorative" val="1"/>
              </a:ext>
            </a:extLst>
          </p:cNvPr>
          <p:cNvSpPr/>
          <p:nvPr userDrawn="1"/>
        </p:nvSpPr>
        <p:spPr>
          <a:xfrm>
            <a:off x="12635555" y="4194626"/>
            <a:ext cx="1550894" cy="1550894"/>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Add a partner logo</a:t>
            </a:r>
            <a:br>
              <a:rPr lang="en-US" sz="1600">
                <a:solidFill>
                  <a:schemeClr val="tx2"/>
                </a:solidFill>
              </a:rPr>
            </a:br>
            <a:r>
              <a:rPr lang="en-US" sz="1600">
                <a:solidFill>
                  <a:schemeClr val="tx2"/>
                </a:solidFill>
              </a:rPr>
              <a:t>here if required</a:t>
            </a:r>
          </a:p>
        </p:txBody>
      </p:sp>
      <p:sp>
        <p:nvSpPr>
          <p:cNvPr id="4" name="Text Placeholder 3" descr="Logo box">
            <a:extLst>
              <a:ext uri="{FF2B5EF4-FFF2-40B4-BE49-F238E27FC236}">
                <a16:creationId xmlns:a16="http://schemas.microsoft.com/office/drawing/2014/main" id="{0882309C-2C73-D748-AA1B-AB05B98A64B0}"/>
              </a:ext>
            </a:extLst>
          </p:cNvPr>
          <p:cNvSpPr>
            <a:spLocks noGrp="1"/>
          </p:cNvSpPr>
          <p:nvPr>
            <p:ph type="body" sz="quarter" idx="12" hasCustomPrompt="1"/>
          </p:nvPr>
        </p:nvSpPr>
        <p:spPr>
          <a:xfrm>
            <a:off x="8848725" y="4194626"/>
            <a:ext cx="3343275" cy="1535613"/>
          </a:xfrm>
          <a:prstGeom prst="rect">
            <a:avLst/>
          </a:prstGeom>
          <a:solidFill>
            <a:schemeClr val="bg1"/>
          </a:solidFill>
        </p:spPr>
        <p:txBody>
          <a:bodyPr anchor="ctr"/>
          <a:lstStyle>
            <a:lvl1pPr marL="0" indent="0" algn="ctr">
              <a:buNone/>
              <a:defRPr sz="1800">
                <a:solidFill>
                  <a:schemeClr val="accent5"/>
                </a:solidFill>
              </a:defRPr>
            </a:lvl1pPr>
          </a:lstStyle>
          <a:p>
            <a:pPr lvl="0"/>
            <a:r>
              <a:rPr lang="en-GB" dirty="0"/>
              <a:t> </a:t>
            </a:r>
            <a:endParaRPr lang="en-US" dirty="0"/>
          </a:p>
        </p:txBody>
      </p:sp>
      <p:sp>
        <p:nvSpPr>
          <p:cNvPr id="7" name="Subtitle 2">
            <a:extLst>
              <a:ext uri="{FF2B5EF4-FFF2-40B4-BE49-F238E27FC236}">
                <a16:creationId xmlns:a16="http://schemas.microsoft.com/office/drawing/2014/main" id="{A158B21E-1070-014B-B9DF-CC6AE4E330F3}"/>
              </a:ext>
            </a:extLst>
          </p:cNvPr>
          <p:cNvSpPr>
            <a:spLocks noGrp="1"/>
          </p:cNvSpPr>
          <p:nvPr>
            <p:ph type="subTitle" idx="1" hasCustomPrompt="1"/>
          </p:nvPr>
        </p:nvSpPr>
        <p:spPr>
          <a:xfrm>
            <a:off x="3794760" y="4194626"/>
            <a:ext cx="4625340" cy="1535613"/>
          </a:xfrm>
          <a:prstGeom prst="rect">
            <a:avLst/>
          </a:prstGeom>
        </p:spPr>
        <p:txBody>
          <a:bodyPr anchor="ctr">
            <a:normAutofit/>
          </a:bodyPr>
          <a:lstStyle>
            <a:lvl1pPr marL="0" indent="0" algn="ctr">
              <a:buNone/>
              <a:defRPr lang="en-GB" sz="2400" smtClean="0">
                <a:solidFill>
                  <a:schemeClr val="bg1"/>
                </a:solidFill>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solidFill>
                  <a:srgbClr val="FFFFFF"/>
                </a:solidFill>
                <a:effectLst/>
                <a:latin typeface="Arial" panose="020B0604020202020204" pitchFamily="34" charset="0"/>
              </a:rPr>
              <a:t>Add presenter name or subtitle – Arial 24pt</a:t>
            </a:r>
          </a:p>
        </p:txBody>
      </p:sp>
      <p:sp>
        <p:nvSpPr>
          <p:cNvPr id="2" name="Title 1"/>
          <p:cNvSpPr>
            <a:spLocks noGrp="1"/>
          </p:cNvSpPr>
          <p:nvPr>
            <p:ph type="ctrTitle" hasCustomPrompt="1"/>
          </p:nvPr>
        </p:nvSpPr>
        <p:spPr>
          <a:xfrm>
            <a:off x="3787140" y="1127760"/>
            <a:ext cx="4610100" cy="3066867"/>
          </a:xfrm>
          <a:prstGeom prst="rect">
            <a:avLst/>
          </a:prstGeom>
        </p:spPr>
        <p:txBody>
          <a:bodyPr anchor="ctr" anchorCtr="0">
            <a:normAutofit/>
          </a:bodyPr>
          <a:lstStyle>
            <a:lvl1pPr algn="ctr">
              <a:defRPr sz="3200" b="1" baseline="0">
                <a:solidFill>
                  <a:schemeClr val="bg1"/>
                </a:solidFill>
                <a:latin typeface="Arial" panose="020B0604020202020204" pitchFamily="34" charset="0"/>
                <a:cs typeface="Arial" panose="020B0604020202020204" pitchFamily="34" charset="0"/>
              </a:defRPr>
            </a:lvl1pPr>
          </a:lstStyle>
          <a:p>
            <a:r>
              <a:rPr lang="en-US" dirty="0"/>
              <a:t>Add presentation title – Arial 32pt</a:t>
            </a:r>
            <a:endParaRPr lang="en-GB" dirty="0"/>
          </a:p>
        </p:txBody>
      </p:sp>
      <p:pic>
        <p:nvPicPr>
          <p:cNvPr id="11" name="Picture 10" descr="University of Nottingham logo">
            <a:extLst>
              <a:ext uri="{FF2B5EF4-FFF2-40B4-BE49-F238E27FC236}">
                <a16:creationId xmlns:a16="http://schemas.microsoft.com/office/drawing/2014/main" id="{78857659-1700-314E-B00F-79040D7445A6}"/>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2774767" cy="1027487"/>
          </a:xfrm>
          <a:prstGeom prst="rect">
            <a:avLst/>
          </a:prstGeom>
        </p:spPr>
      </p:pic>
    </p:spTree>
    <p:extLst>
      <p:ext uri="{BB962C8B-B14F-4D97-AF65-F5344CB8AC3E}">
        <p14:creationId xmlns:p14="http://schemas.microsoft.com/office/powerpoint/2010/main" val="1449716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Slide – Campus">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Subtitle 2">
            <a:extLst>
              <a:ext uri="{FF2B5EF4-FFF2-40B4-BE49-F238E27FC236}">
                <a16:creationId xmlns:a16="http://schemas.microsoft.com/office/drawing/2014/main" id="{61D62B56-9FE8-D94E-A6EA-EC6A8F16943B}"/>
              </a:ext>
            </a:extLst>
          </p:cNvPr>
          <p:cNvSpPr>
            <a:spLocks noGrp="1"/>
          </p:cNvSpPr>
          <p:nvPr>
            <p:ph type="subTitle" idx="1" hasCustomPrompt="1"/>
          </p:nvPr>
        </p:nvSpPr>
        <p:spPr>
          <a:xfrm>
            <a:off x="3794760" y="4194626"/>
            <a:ext cx="4625340" cy="1535613"/>
          </a:xfrm>
          <a:prstGeom prst="rect">
            <a:avLst/>
          </a:prstGeom>
        </p:spPr>
        <p:txBody>
          <a:bodyPr anchor="ctr">
            <a:normAutofit/>
          </a:bodyPr>
          <a:lstStyle>
            <a:lvl1pPr marL="0" indent="0" algn="ctr">
              <a:buNone/>
              <a:defRPr lang="en-GB" sz="2400" smtClean="0">
                <a:solidFill>
                  <a:schemeClr val="bg1"/>
                </a:solidFill>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solidFill>
                  <a:srgbClr val="FFFFFF"/>
                </a:solidFill>
                <a:effectLst/>
                <a:latin typeface="Arial" panose="020B0604020202020204" pitchFamily="34" charset="0"/>
              </a:rPr>
              <a:t>Add presenter name or subtitle – Arial 24pt</a:t>
            </a:r>
          </a:p>
        </p:txBody>
      </p:sp>
      <p:sp>
        <p:nvSpPr>
          <p:cNvPr id="6" name="Title 1">
            <a:extLst>
              <a:ext uri="{FF2B5EF4-FFF2-40B4-BE49-F238E27FC236}">
                <a16:creationId xmlns:a16="http://schemas.microsoft.com/office/drawing/2014/main" id="{B3B6D91D-08CC-8B40-9A20-FA411810223C}"/>
              </a:ext>
            </a:extLst>
          </p:cNvPr>
          <p:cNvSpPr>
            <a:spLocks noGrp="1"/>
          </p:cNvSpPr>
          <p:nvPr>
            <p:ph type="ctrTitle" hasCustomPrompt="1"/>
          </p:nvPr>
        </p:nvSpPr>
        <p:spPr>
          <a:xfrm>
            <a:off x="3787140" y="1127760"/>
            <a:ext cx="4610100" cy="3066867"/>
          </a:xfrm>
          <a:prstGeom prst="rect">
            <a:avLst/>
          </a:prstGeom>
        </p:spPr>
        <p:txBody>
          <a:bodyPr anchor="ctr" anchorCtr="0">
            <a:normAutofit/>
          </a:bodyPr>
          <a:lstStyle>
            <a:lvl1pPr algn="ctr">
              <a:defRPr sz="3200" b="1" baseline="0">
                <a:solidFill>
                  <a:schemeClr val="bg1"/>
                </a:solidFill>
                <a:latin typeface="Arial" panose="020B0604020202020204" pitchFamily="34" charset="0"/>
                <a:cs typeface="Arial" panose="020B0604020202020204" pitchFamily="34" charset="0"/>
              </a:defRPr>
            </a:lvl1pPr>
          </a:lstStyle>
          <a:p>
            <a:r>
              <a:rPr lang="en-US" dirty="0"/>
              <a:t>Add presentation title – Arial 32pt</a:t>
            </a:r>
            <a:endParaRPr lang="en-GB" dirty="0"/>
          </a:p>
        </p:txBody>
      </p:sp>
      <p:pic>
        <p:nvPicPr>
          <p:cNvPr id="7" name="Picture 6" descr="University of Nottingham logo">
            <a:extLst>
              <a:ext uri="{FF2B5EF4-FFF2-40B4-BE49-F238E27FC236}">
                <a16:creationId xmlns:a16="http://schemas.microsoft.com/office/drawing/2014/main" id="{9AE23AA1-5E84-1542-85FA-0AD28CCBD63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2774767" cy="1027487"/>
          </a:xfrm>
          <a:prstGeom prst="rect">
            <a:avLst/>
          </a:prstGeom>
        </p:spPr>
      </p:pic>
    </p:spTree>
    <p:extLst>
      <p:ext uri="{BB962C8B-B14F-4D97-AF65-F5344CB8AC3E}">
        <p14:creationId xmlns:p14="http://schemas.microsoft.com/office/powerpoint/2010/main" val="16688660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ver Slide – Peopl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Subtitle 2">
            <a:extLst>
              <a:ext uri="{FF2B5EF4-FFF2-40B4-BE49-F238E27FC236}">
                <a16:creationId xmlns:a16="http://schemas.microsoft.com/office/drawing/2014/main" id="{14EC60C8-55FD-084A-BE95-B2E766446720}"/>
              </a:ext>
            </a:extLst>
          </p:cNvPr>
          <p:cNvSpPr>
            <a:spLocks noGrp="1"/>
          </p:cNvSpPr>
          <p:nvPr>
            <p:ph type="subTitle" idx="1" hasCustomPrompt="1"/>
          </p:nvPr>
        </p:nvSpPr>
        <p:spPr>
          <a:xfrm>
            <a:off x="3794760" y="4194626"/>
            <a:ext cx="4625340" cy="1535613"/>
          </a:xfrm>
          <a:prstGeom prst="rect">
            <a:avLst/>
          </a:prstGeom>
        </p:spPr>
        <p:txBody>
          <a:bodyPr anchor="ctr">
            <a:normAutofit/>
          </a:bodyPr>
          <a:lstStyle>
            <a:lvl1pPr marL="0" indent="0" algn="ctr">
              <a:buNone/>
              <a:defRPr lang="en-GB" sz="2400" smtClean="0">
                <a:solidFill>
                  <a:schemeClr val="bg1"/>
                </a:solidFill>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solidFill>
                  <a:srgbClr val="FFFFFF"/>
                </a:solidFill>
                <a:effectLst/>
                <a:latin typeface="Arial" panose="020B0604020202020204" pitchFamily="34" charset="0"/>
              </a:rPr>
              <a:t>Add presenter name or subtitle – Arial 24pt</a:t>
            </a:r>
          </a:p>
        </p:txBody>
      </p:sp>
      <p:sp>
        <p:nvSpPr>
          <p:cNvPr id="7" name="Title 1">
            <a:extLst>
              <a:ext uri="{FF2B5EF4-FFF2-40B4-BE49-F238E27FC236}">
                <a16:creationId xmlns:a16="http://schemas.microsoft.com/office/drawing/2014/main" id="{EE0A4753-72CA-6241-85A5-FA5F9E40DCA1}"/>
              </a:ext>
            </a:extLst>
          </p:cNvPr>
          <p:cNvSpPr>
            <a:spLocks noGrp="1"/>
          </p:cNvSpPr>
          <p:nvPr>
            <p:ph type="ctrTitle" hasCustomPrompt="1"/>
          </p:nvPr>
        </p:nvSpPr>
        <p:spPr>
          <a:xfrm>
            <a:off x="3787140" y="1127760"/>
            <a:ext cx="4610100" cy="3066867"/>
          </a:xfrm>
          <a:prstGeom prst="rect">
            <a:avLst/>
          </a:prstGeom>
        </p:spPr>
        <p:txBody>
          <a:bodyPr anchor="ctr" anchorCtr="0">
            <a:normAutofit/>
          </a:bodyPr>
          <a:lstStyle>
            <a:lvl1pPr algn="ctr">
              <a:defRPr sz="3200" b="1" baseline="0">
                <a:solidFill>
                  <a:schemeClr val="bg1"/>
                </a:solidFill>
                <a:latin typeface="Arial" panose="020B0604020202020204" pitchFamily="34" charset="0"/>
                <a:cs typeface="Arial" panose="020B0604020202020204" pitchFamily="34" charset="0"/>
              </a:defRPr>
            </a:lvl1pPr>
          </a:lstStyle>
          <a:p>
            <a:r>
              <a:rPr lang="en-US" dirty="0"/>
              <a:t>Add presentation title – Arial 32pt</a:t>
            </a:r>
            <a:endParaRPr lang="en-GB" dirty="0"/>
          </a:p>
        </p:txBody>
      </p:sp>
      <p:pic>
        <p:nvPicPr>
          <p:cNvPr id="12" name="Picture 11" descr="University of Nottingham logo">
            <a:extLst>
              <a:ext uri="{FF2B5EF4-FFF2-40B4-BE49-F238E27FC236}">
                <a16:creationId xmlns:a16="http://schemas.microsoft.com/office/drawing/2014/main" id="{6385F48C-130A-074B-BAE4-5071492DF33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2774767" cy="1030941"/>
          </a:xfrm>
          <a:prstGeom prst="rect">
            <a:avLst/>
          </a:prstGeom>
        </p:spPr>
      </p:pic>
    </p:spTree>
    <p:extLst>
      <p:ext uri="{BB962C8B-B14F-4D97-AF65-F5344CB8AC3E}">
        <p14:creationId xmlns:p14="http://schemas.microsoft.com/office/powerpoint/2010/main" val="41498375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ver Slide – Science &amp; Technology">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2" name="Arc 11">
            <a:extLst>
              <a:ext uri="{FF2B5EF4-FFF2-40B4-BE49-F238E27FC236}">
                <a16:creationId xmlns:a16="http://schemas.microsoft.com/office/drawing/2014/main" id="{D7715FAF-431F-0947-BA32-CCCAE21D6FF6}"/>
              </a:ext>
              <a:ext uri="{C183D7F6-B498-43B3-948B-1728B52AA6E4}">
                <adec:decorative xmlns:adec="http://schemas.microsoft.com/office/drawing/2017/decorative" val="1"/>
              </a:ext>
            </a:extLst>
          </p:cNvPr>
          <p:cNvSpPr/>
          <p:nvPr userDrawn="1"/>
        </p:nvSpPr>
        <p:spPr>
          <a:xfrm>
            <a:off x="12335916" y="5239452"/>
            <a:ext cx="1012135" cy="1012135"/>
          </a:xfrm>
          <a:prstGeom prst="arc">
            <a:avLst>
              <a:gd name="adj1" fmla="val 818360"/>
              <a:gd name="adj2" fmla="val 9300445"/>
            </a:avLst>
          </a:prstGeom>
          <a:ln w="15875">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Text Placeholder 3" descr="Logo box">
            <a:extLst>
              <a:ext uri="{FF2B5EF4-FFF2-40B4-BE49-F238E27FC236}">
                <a16:creationId xmlns:a16="http://schemas.microsoft.com/office/drawing/2014/main" id="{F89BE0EF-B1BD-4F49-A571-A9C3B39F741A}"/>
              </a:ext>
            </a:extLst>
          </p:cNvPr>
          <p:cNvSpPr>
            <a:spLocks noGrp="1"/>
          </p:cNvSpPr>
          <p:nvPr>
            <p:ph type="body" sz="quarter" idx="12" hasCustomPrompt="1"/>
          </p:nvPr>
        </p:nvSpPr>
        <p:spPr>
          <a:xfrm>
            <a:off x="8848725" y="4194626"/>
            <a:ext cx="3343275" cy="1535613"/>
          </a:xfrm>
          <a:prstGeom prst="rect">
            <a:avLst/>
          </a:prstGeom>
          <a:solidFill>
            <a:schemeClr val="bg1"/>
          </a:solidFill>
        </p:spPr>
        <p:txBody>
          <a:bodyPr anchor="ctr"/>
          <a:lstStyle>
            <a:lvl1pPr marL="0" indent="0" algn="ctr">
              <a:buNone/>
              <a:defRPr sz="1800">
                <a:solidFill>
                  <a:schemeClr val="accent5"/>
                </a:solidFill>
              </a:defRPr>
            </a:lvl1pPr>
          </a:lstStyle>
          <a:p>
            <a:pPr lvl="0"/>
            <a:r>
              <a:rPr lang="en-GB" dirty="0"/>
              <a:t> </a:t>
            </a:r>
            <a:endParaRPr lang="en-US" dirty="0"/>
          </a:p>
        </p:txBody>
      </p:sp>
      <p:sp>
        <p:nvSpPr>
          <p:cNvPr id="9" name="Rectangle 8">
            <a:extLst>
              <a:ext uri="{FF2B5EF4-FFF2-40B4-BE49-F238E27FC236}">
                <a16:creationId xmlns:a16="http://schemas.microsoft.com/office/drawing/2014/main" id="{91EF5119-3C31-2042-9116-20C98F254CA9}"/>
              </a:ext>
              <a:ext uri="{C183D7F6-B498-43B3-948B-1728B52AA6E4}">
                <adec:decorative xmlns:adec="http://schemas.microsoft.com/office/drawing/2017/decorative" val="1"/>
              </a:ext>
            </a:extLst>
          </p:cNvPr>
          <p:cNvSpPr/>
          <p:nvPr userDrawn="1"/>
        </p:nvSpPr>
        <p:spPr>
          <a:xfrm>
            <a:off x="12635555" y="4194626"/>
            <a:ext cx="1550894" cy="1550894"/>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Add a partner logo</a:t>
            </a:r>
            <a:br>
              <a:rPr lang="en-US" sz="1600">
                <a:solidFill>
                  <a:schemeClr val="tx2"/>
                </a:solidFill>
              </a:rPr>
            </a:br>
            <a:r>
              <a:rPr lang="en-US" sz="1600">
                <a:solidFill>
                  <a:schemeClr val="tx2"/>
                </a:solidFill>
              </a:rPr>
              <a:t>here if required</a:t>
            </a:r>
          </a:p>
        </p:txBody>
      </p:sp>
      <p:sp>
        <p:nvSpPr>
          <p:cNvPr id="11" name="Subtitle 2">
            <a:extLst>
              <a:ext uri="{FF2B5EF4-FFF2-40B4-BE49-F238E27FC236}">
                <a16:creationId xmlns:a16="http://schemas.microsoft.com/office/drawing/2014/main" id="{94D1AC89-727B-C049-9CD3-8F38C0F22C9E}"/>
              </a:ext>
            </a:extLst>
          </p:cNvPr>
          <p:cNvSpPr>
            <a:spLocks noGrp="1"/>
          </p:cNvSpPr>
          <p:nvPr>
            <p:ph type="subTitle" idx="1" hasCustomPrompt="1"/>
          </p:nvPr>
        </p:nvSpPr>
        <p:spPr>
          <a:xfrm>
            <a:off x="3794760" y="4194626"/>
            <a:ext cx="4625340" cy="1535613"/>
          </a:xfrm>
          <a:prstGeom prst="rect">
            <a:avLst/>
          </a:prstGeom>
        </p:spPr>
        <p:txBody>
          <a:bodyPr anchor="ctr">
            <a:normAutofit/>
          </a:bodyPr>
          <a:lstStyle>
            <a:lvl1pPr marL="0" indent="0" algn="ctr">
              <a:buNone/>
              <a:defRPr lang="en-GB" sz="2400" smtClean="0">
                <a:solidFill>
                  <a:schemeClr val="bg1"/>
                </a:solidFill>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solidFill>
                  <a:srgbClr val="FFFFFF"/>
                </a:solidFill>
                <a:effectLst/>
                <a:latin typeface="Arial" panose="020B0604020202020204" pitchFamily="34" charset="0"/>
              </a:rPr>
              <a:t>Add presenter name or subtitle – Arial 24pt</a:t>
            </a:r>
          </a:p>
        </p:txBody>
      </p:sp>
      <p:sp>
        <p:nvSpPr>
          <p:cNvPr id="8" name="Title 1">
            <a:extLst>
              <a:ext uri="{FF2B5EF4-FFF2-40B4-BE49-F238E27FC236}">
                <a16:creationId xmlns:a16="http://schemas.microsoft.com/office/drawing/2014/main" id="{EBD7A035-88C0-B640-91D8-3B73C2244888}"/>
              </a:ext>
            </a:extLst>
          </p:cNvPr>
          <p:cNvSpPr>
            <a:spLocks noGrp="1"/>
          </p:cNvSpPr>
          <p:nvPr>
            <p:ph type="ctrTitle" hasCustomPrompt="1"/>
          </p:nvPr>
        </p:nvSpPr>
        <p:spPr>
          <a:xfrm>
            <a:off x="3787140" y="1127760"/>
            <a:ext cx="4610100" cy="3066867"/>
          </a:xfrm>
          <a:prstGeom prst="rect">
            <a:avLst/>
          </a:prstGeom>
        </p:spPr>
        <p:txBody>
          <a:bodyPr anchor="ctr" anchorCtr="0">
            <a:normAutofit/>
          </a:bodyPr>
          <a:lstStyle>
            <a:lvl1pPr algn="ctr">
              <a:defRPr sz="3200" b="1" baseline="0">
                <a:solidFill>
                  <a:schemeClr val="bg1"/>
                </a:solidFill>
                <a:latin typeface="Arial" panose="020B0604020202020204" pitchFamily="34" charset="0"/>
                <a:cs typeface="Arial" panose="020B0604020202020204" pitchFamily="34" charset="0"/>
              </a:defRPr>
            </a:lvl1pPr>
          </a:lstStyle>
          <a:p>
            <a:r>
              <a:rPr lang="en-US" dirty="0"/>
              <a:t>Add presentation title – Arial 32pt</a:t>
            </a:r>
            <a:endParaRPr lang="en-GB" dirty="0"/>
          </a:p>
        </p:txBody>
      </p:sp>
      <p:pic>
        <p:nvPicPr>
          <p:cNvPr id="6" name="Picture 5" descr="University of Nottingham logo">
            <a:extLst>
              <a:ext uri="{FF2B5EF4-FFF2-40B4-BE49-F238E27FC236}">
                <a16:creationId xmlns:a16="http://schemas.microsoft.com/office/drawing/2014/main" id="{A3BA9BED-34B5-9D4D-A988-760726B7CEE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2774767" cy="1027487"/>
          </a:xfrm>
          <a:prstGeom prst="rect">
            <a:avLst/>
          </a:prstGeom>
        </p:spPr>
      </p:pic>
    </p:spTree>
    <p:extLst>
      <p:ext uri="{BB962C8B-B14F-4D97-AF65-F5344CB8AC3E}">
        <p14:creationId xmlns:p14="http://schemas.microsoft.com/office/powerpoint/2010/main" val="425947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vider Slide Option 1">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7FB682B-CBE5-0E46-8A20-FBDCFD217D46}"/>
              </a:ext>
              <a:ext uri="{C183D7F6-B498-43B3-948B-1728B52AA6E4}">
                <adec:decorative xmlns:adec="http://schemas.microsoft.com/office/drawing/2017/decorative" val="1"/>
              </a:ext>
            </a:extLst>
          </p:cNvPr>
          <p:cNvSpPr/>
          <p:nvPr userDrawn="1"/>
        </p:nvSpPr>
        <p:spPr>
          <a:xfrm>
            <a:off x="12635555" y="0"/>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Use the ‘New Slide’ </a:t>
            </a:r>
            <a:br>
              <a:rPr lang="en-US" sz="1600">
                <a:solidFill>
                  <a:schemeClr val="tx2"/>
                </a:solidFill>
              </a:rPr>
            </a:br>
            <a:r>
              <a:rPr lang="en-US" sz="1600">
                <a:solidFill>
                  <a:schemeClr val="tx2"/>
                </a:solidFill>
              </a:rPr>
              <a:t>or ‘Layout’ buttons for different divider slide options.</a:t>
            </a:r>
          </a:p>
        </p:txBody>
      </p:sp>
      <p:sp>
        <p:nvSpPr>
          <p:cNvPr id="3" name="Text Placeholder 2"/>
          <p:cNvSpPr>
            <a:spLocks noGrp="1"/>
          </p:cNvSpPr>
          <p:nvPr>
            <p:ph type="body" idx="1" hasCustomPrompt="1"/>
          </p:nvPr>
        </p:nvSpPr>
        <p:spPr>
          <a:xfrm>
            <a:off x="1341120" y="4160520"/>
            <a:ext cx="9509760" cy="936104"/>
          </a:xfrm>
          <a:prstGeom prst="rect">
            <a:avLst/>
          </a:prstGeom>
        </p:spPr>
        <p:txBody>
          <a:bodyPr>
            <a:normAutofit/>
          </a:bodyPr>
          <a:lstStyle>
            <a:lvl1pPr marL="0" indent="0" algn="l">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Subtitle – Arial 28pt</a:t>
            </a:r>
          </a:p>
        </p:txBody>
      </p:sp>
      <p:sp>
        <p:nvSpPr>
          <p:cNvPr id="2" name="Title 1"/>
          <p:cNvSpPr>
            <a:spLocks noGrp="1"/>
          </p:cNvSpPr>
          <p:nvPr>
            <p:ph type="title" hasCustomPrompt="1"/>
          </p:nvPr>
        </p:nvSpPr>
        <p:spPr>
          <a:xfrm>
            <a:off x="1341120" y="2492895"/>
            <a:ext cx="9509760" cy="1872209"/>
          </a:xfrm>
          <a:prstGeom prst="rect">
            <a:avLst/>
          </a:prstGeom>
        </p:spPr>
        <p:txBody>
          <a:bodyPr anchor="ctr">
            <a:normAutofit/>
          </a:bodyPr>
          <a:lstStyle>
            <a:lvl1pPr algn="l">
              <a:defRPr sz="3600" b="1" baseline="0">
                <a:latin typeface="Arial" panose="020B0604020202020204" pitchFamily="34" charset="0"/>
                <a:cs typeface="Arial" panose="020B0604020202020204" pitchFamily="34" charset="0"/>
              </a:defRPr>
            </a:lvl1pPr>
          </a:lstStyle>
          <a:p>
            <a:r>
              <a:rPr lang="en-US" dirty="0"/>
              <a:t>Divider slide title – Arial Bold 36pt</a:t>
            </a:r>
            <a:endParaRPr lang="en-GB" dirty="0"/>
          </a:p>
        </p:txBody>
      </p:sp>
      <p:pic>
        <p:nvPicPr>
          <p:cNvPr id="7" name="Picture 6" descr="University of Nottingham logo">
            <a:extLst>
              <a:ext uri="{FF2B5EF4-FFF2-40B4-BE49-F238E27FC236}">
                <a16:creationId xmlns:a16="http://schemas.microsoft.com/office/drawing/2014/main" id="{6F81B442-D23E-CA47-8B99-3C2A297ACC4F}"/>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spTree>
    <p:extLst>
      <p:ext uri="{BB962C8B-B14F-4D97-AF65-F5344CB8AC3E}">
        <p14:creationId xmlns:p14="http://schemas.microsoft.com/office/powerpoint/2010/main" val="26906736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Slide Option 2">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Text Placeholder 2">
            <a:extLst>
              <a:ext uri="{FF2B5EF4-FFF2-40B4-BE49-F238E27FC236}">
                <a16:creationId xmlns:a16="http://schemas.microsoft.com/office/drawing/2014/main" id="{38DE1B96-986D-4446-800F-54A0D95D2FB2}"/>
              </a:ext>
            </a:extLst>
          </p:cNvPr>
          <p:cNvSpPr>
            <a:spLocks noGrp="1"/>
          </p:cNvSpPr>
          <p:nvPr>
            <p:ph type="body" idx="1" hasCustomPrompt="1"/>
          </p:nvPr>
        </p:nvSpPr>
        <p:spPr>
          <a:xfrm>
            <a:off x="1341120" y="4160520"/>
            <a:ext cx="9509760" cy="936104"/>
          </a:xfrm>
          <a:prstGeom prst="rect">
            <a:avLst/>
          </a:prstGeom>
        </p:spPr>
        <p:txBody>
          <a:bodyPr>
            <a:normAutofit/>
          </a:bodyPr>
          <a:lstStyle>
            <a:lvl1pPr marL="0" indent="0" algn="l">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Subtitle – Arial 28pt</a:t>
            </a:r>
          </a:p>
        </p:txBody>
      </p:sp>
      <p:sp>
        <p:nvSpPr>
          <p:cNvPr id="8" name="Title 1">
            <a:extLst>
              <a:ext uri="{FF2B5EF4-FFF2-40B4-BE49-F238E27FC236}">
                <a16:creationId xmlns:a16="http://schemas.microsoft.com/office/drawing/2014/main" id="{CFA4EB9E-FE0B-FF48-B57B-3DBA656E7C4F}"/>
              </a:ext>
            </a:extLst>
          </p:cNvPr>
          <p:cNvSpPr>
            <a:spLocks noGrp="1"/>
          </p:cNvSpPr>
          <p:nvPr>
            <p:ph type="title" hasCustomPrompt="1"/>
          </p:nvPr>
        </p:nvSpPr>
        <p:spPr>
          <a:xfrm>
            <a:off x="1341120" y="2492895"/>
            <a:ext cx="9509760" cy="1872209"/>
          </a:xfrm>
          <a:prstGeom prst="rect">
            <a:avLst/>
          </a:prstGeom>
        </p:spPr>
        <p:txBody>
          <a:bodyPr anchor="ctr">
            <a:normAutofit/>
          </a:bodyPr>
          <a:lstStyle>
            <a:lvl1pPr algn="l">
              <a:defRPr sz="3600" b="1" baseline="0">
                <a:latin typeface="Arial" panose="020B0604020202020204" pitchFamily="34" charset="0"/>
                <a:cs typeface="Arial" panose="020B0604020202020204" pitchFamily="34" charset="0"/>
              </a:defRPr>
            </a:lvl1pPr>
          </a:lstStyle>
          <a:p>
            <a:r>
              <a:rPr lang="en-US" dirty="0"/>
              <a:t>Divider slide title – Arial Bold 36pt</a:t>
            </a:r>
            <a:endParaRPr lang="en-GB" dirty="0"/>
          </a:p>
        </p:txBody>
      </p:sp>
      <p:pic>
        <p:nvPicPr>
          <p:cNvPr id="5" name="Picture 4" descr="University of Nottingham logo">
            <a:extLst>
              <a:ext uri="{FF2B5EF4-FFF2-40B4-BE49-F238E27FC236}">
                <a16:creationId xmlns:a16="http://schemas.microsoft.com/office/drawing/2014/main" id="{A418598A-E89A-584D-B315-0C3A8BB5DD69}"/>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spTree>
    <p:extLst>
      <p:ext uri="{BB962C8B-B14F-4D97-AF65-F5344CB8AC3E}">
        <p14:creationId xmlns:p14="http://schemas.microsoft.com/office/powerpoint/2010/main" val="19750240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vider Slide Option 3">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928BB5A8-2728-CF4C-9063-6BE6445BAAFC}"/>
              </a:ext>
            </a:extLst>
          </p:cNvPr>
          <p:cNvSpPr>
            <a:spLocks noGrp="1"/>
          </p:cNvSpPr>
          <p:nvPr>
            <p:ph type="body" idx="1" hasCustomPrompt="1"/>
          </p:nvPr>
        </p:nvSpPr>
        <p:spPr>
          <a:xfrm>
            <a:off x="1341120" y="4160520"/>
            <a:ext cx="9509760" cy="936104"/>
          </a:xfrm>
          <a:prstGeom prst="rect">
            <a:avLst/>
          </a:prstGeom>
        </p:spPr>
        <p:txBody>
          <a:bodyPr>
            <a:normAutofit/>
          </a:bodyPr>
          <a:lstStyle>
            <a:lvl1pPr marL="0" indent="0" algn="l">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Subtitle – Arial 28pt</a:t>
            </a:r>
          </a:p>
        </p:txBody>
      </p:sp>
      <p:sp>
        <p:nvSpPr>
          <p:cNvPr id="7" name="Title 1">
            <a:extLst>
              <a:ext uri="{FF2B5EF4-FFF2-40B4-BE49-F238E27FC236}">
                <a16:creationId xmlns:a16="http://schemas.microsoft.com/office/drawing/2014/main" id="{3A61C9F9-E7A2-6342-870C-D685719F3517}"/>
              </a:ext>
            </a:extLst>
          </p:cNvPr>
          <p:cNvSpPr>
            <a:spLocks noGrp="1"/>
          </p:cNvSpPr>
          <p:nvPr>
            <p:ph type="title" hasCustomPrompt="1"/>
          </p:nvPr>
        </p:nvSpPr>
        <p:spPr>
          <a:xfrm>
            <a:off x="1341120" y="2492895"/>
            <a:ext cx="9509760" cy="1872209"/>
          </a:xfrm>
          <a:prstGeom prst="rect">
            <a:avLst/>
          </a:prstGeom>
        </p:spPr>
        <p:txBody>
          <a:bodyPr anchor="ctr">
            <a:normAutofit/>
          </a:bodyPr>
          <a:lstStyle>
            <a:lvl1pPr algn="l">
              <a:defRPr sz="3600" b="1" baseline="0">
                <a:latin typeface="Arial" panose="020B0604020202020204" pitchFamily="34" charset="0"/>
                <a:cs typeface="Arial" panose="020B0604020202020204" pitchFamily="34" charset="0"/>
              </a:defRPr>
            </a:lvl1pPr>
          </a:lstStyle>
          <a:p>
            <a:r>
              <a:rPr lang="en-US" dirty="0"/>
              <a:t>Divider slide title – Arial Bold 36pt</a:t>
            </a:r>
            <a:endParaRPr lang="en-GB" dirty="0"/>
          </a:p>
        </p:txBody>
      </p:sp>
      <p:pic>
        <p:nvPicPr>
          <p:cNvPr id="5" name="Picture 4" descr="University of Nottingham logo">
            <a:extLst>
              <a:ext uri="{FF2B5EF4-FFF2-40B4-BE49-F238E27FC236}">
                <a16:creationId xmlns:a16="http://schemas.microsoft.com/office/drawing/2014/main" id="{054B13D2-2048-3D42-80F2-F73F2403527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spTree>
    <p:extLst>
      <p:ext uri="{BB962C8B-B14F-4D97-AF65-F5344CB8AC3E}">
        <p14:creationId xmlns:p14="http://schemas.microsoft.com/office/powerpoint/2010/main" val="38890934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Subtitle Slide">
    <p:bg>
      <p:bgPr>
        <a:solidFill>
          <a:schemeClr val="accent5">
            <a:alpha val="5000"/>
          </a:schemeClr>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FE19A7CD-F138-0F44-8EE9-3A0D44746374}"/>
              </a:ext>
              <a:ext uri="{C183D7F6-B498-43B3-948B-1728B52AA6E4}">
                <adec:decorative xmlns:adec="http://schemas.microsoft.com/office/drawing/2017/decorative" val="1"/>
              </a:ext>
            </a:extLst>
          </p:cNvPr>
          <p:cNvSpPr/>
          <p:nvPr userDrawn="1"/>
        </p:nvSpPr>
        <p:spPr>
          <a:xfrm>
            <a:off x="-2691741" y="4585363"/>
            <a:ext cx="2272637" cy="2272637"/>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To change the information in the footer throughout the presentation go to ‘Insert’ &gt; ‘Header and Footers’ and add in your Name an Department. </a:t>
            </a:r>
          </a:p>
        </p:txBody>
      </p:sp>
      <p:sp>
        <p:nvSpPr>
          <p:cNvPr id="5" name="Slide Number Placeholder 4"/>
          <p:cNvSpPr>
            <a:spLocks noGrp="1"/>
          </p:cNvSpPr>
          <p:nvPr>
            <p:ph type="sldNum" sz="quarter" idx="12"/>
          </p:nvPr>
        </p:nvSpPr>
        <p:spPr>
          <a:xfrm>
            <a:off x="8828967" y="6356350"/>
            <a:ext cx="2908107" cy="365125"/>
          </a:xfrm>
        </p:spPr>
        <p:txBody>
          <a:bodyPr/>
          <a:lstStyle/>
          <a:p>
            <a:fld id="{CBBF530E-1875-46E6-901C-76683197A1B3}" type="slidenum">
              <a:rPr lang="en-GB" smtClean="0"/>
              <a:pPr/>
              <a:t>‹#›</a:t>
            </a:fld>
            <a:endParaRPr lang="en-GB"/>
          </a:p>
        </p:txBody>
      </p:sp>
      <p:sp>
        <p:nvSpPr>
          <p:cNvPr id="16" name="Footer Placeholder 3">
            <a:extLst>
              <a:ext uri="{FF2B5EF4-FFF2-40B4-BE49-F238E27FC236}">
                <a16:creationId xmlns:a16="http://schemas.microsoft.com/office/drawing/2014/main" id="{AEDAE64E-B17E-C94F-B25E-49BD42EBBEFE}"/>
              </a:ext>
            </a:extLst>
          </p:cNvPr>
          <p:cNvSpPr>
            <a:spLocks noGrp="1"/>
          </p:cNvSpPr>
          <p:nvPr>
            <p:ph type="ftr" sz="quarter" idx="11"/>
          </p:nvPr>
        </p:nvSpPr>
        <p:spPr>
          <a:xfrm>
            <a:off x="2344804" y="6356350"/>
            <a:ext cx="3469252" cy="365125"/>
          </a:xfrm>
        </p:spPr>
        <p:txBody>
          <a:bodyPr/>
          <a:lstStyle>
            <a:lvl1pPr algn="l">
              <a:defRPr/>
            </a:lvl1pPr>
          </a:lstStyle>
          <a:p>
            <a:r>
              <a:rPr lang="en-GB"/>
              <a:t>Name, Department</a:t>
            </a:r>
          </a:p>
        </p:txBody>
      </p:sp>
      <p:sp>
        <p:nvSpPr>
          <p:cNvPr id="17" name="Text Placeholder 6">
            <a:extLst>
              <a:ext uri="{FF2B5EF4-FFF2-40B4-BE49-F238E27FC236}">
                <a16:creationId xmlns:a16="http://schemas.microsoft.com/office/drawing/2014/main" id="{6849A843-67F9-4A42-88AB-E569AB1B469C}"/>
              </a:ext>
            </a:extLst>
          </p:cNvPr>
          <p:cNvSpPr>
            <a:spLocks noGrp="1"/>
          </p:cNvSpPr>
          <p:nvPr>
            <p:ph type="body" sz="quarter" idx="18" hasCustomPrompt="1"/>
          </p:nvPr>
        </p:nvSpPr>
        <p:spPr>
          <a:xfrm>
            <a:off x="2219451" y="6356350"/>
            <a:ext cx="10800" cy="365125"/>
          </a:xfrm>
          <a:prstGeom prst="rect">
            <a:avLst/>
          </a:prstGeom>
          <a:solidFill>
            <a:schemeClr val="bg2"/>
          </a:solidFill>
          <a:ln>
            <a:noFill/>
          </a:ln>
        </p:spPr>
        <p:txBody>
          <a:bodyPr/>
          <a:lstStyle>
            <a:lvl1pPr marL="0" indent="0">
              <a:buNone/>
              <a:defRPr/>
            </a:lvl1pPr>
          </a:lstStyle>
          <a:p>
            <a:pPr lvl="0"/>
            <a:r>
              <a:rPr lang="en-US" dirty="0"/>
              <a:t> </a:t>
            </a:r>
          </a:p>
        </p:txBody>
      </p:sp>
      <p:sp>
        <p:nvSpPr>
          <p:cNvPr id="15" name="Date Placeholder 2">
            <a:extLst>
              <a:ext uri="{FF2B5EF4-FFF2-40B4-BE49-F238E27FC236}">
                <a16:creationId xmlns:a16="http://schemas.microsoft.com/office/drawing/2014/main" id="{EC0D016C-1275-924C-98DB-B9930CE6E259}"/>
              </a:ext>
            </a:extLst>
          </p:cNvPr>
          <p:cNvSpPr>
            <a:spLocks noGrp="1"/>
          </p:cNvSpPr>
          <p:nvPr>
            <p:ph type="dt" sz="half" idx="10"/>
          </p:nvPr>
        </p:nvSpPr>
        <p:spPr>
          <a:xfrm>
            <a:off x="479375" y="6356350"/>
            <a:ext cx="1613716" cy="365125"/>
          </a:xfrm>
          <a:prstGeom prst="rect">
            <a:avLst/>
          </a:prstGeom>
        </p:spPr>
        <p:txBody>
          <a:bodyPr/>
          <a:lstStyle/>
          <a:p>
            <a:endParaRPr lang="en-GB"/>
          </a:p>
        </p:txBody>
      </p:sp>
      <p:sp>
        <p:nvSpPr>
          <p:cNvPr id="21" name="Rectangle 20">
            <a:extLst>
              <a:ext uri="{FF2B5EF4-FFF2-40B4-BE49-F238E27FC236}">
                <a16:creationId xmlns:a16="http://schemas.microsoft.com/office/drawing/2014/main" id="{1B1E2C30-32D1-C047-B25A-9F37D699E14C}"/>
              </a:ext>
              <a:ext uri="{C183D7F6-B498-43B3-948B-1728B52AA6E4}">
                <adec:decorative xmlns:adec="http://schemas.microsoft.com/office/drawing/2017/decorative" val="1"/>
              </a:ext>
            </a:extLst>
          </p:cNvPr>
          <p:cNvSpPr/>
          <p:nvPr userDrawn="1"/>
        </p:nvSpPr>
        <p:spPr>
          <a:xfrm>
            <a:off x="12635555" y="2702257"/>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Please see slides at the end of this template for chart and table style guides. Copy and paste these items onto this page for ease.</a:t>
            </a:r>
          </a:p>
        </p:txBody>
      </p:sp>
      <p:sp>
        <p:nvSpPr>
          <p:cNvPr id="13" name="Rectangle 12">
            <a:extLst>
              <a:ext uri="{FF2B5EF4-FFF2-40B4-BE49-F238E27FC236}">
                <a16:creationId xmlns:a16="http://schemas.microsoft.com/office/drawing/2014/main" id="{903035A1-1804-EC4A-9FF8-AEE00A4BFC6F}"/>
              </a:ext>
              <a:ext uri="{C183D7F6-B498-43B3-948B-1728B52AA6E4}">
                <adec:decorative xmlns:adec="http://schemas.microsoft.com/office/drawing/2017/decorative" val="1"/>
              </a:ext>
            </a:extLst>
          </p:cNvPr>
          <p:cNvSpPr/>
          <p:nvPr userDrawn="1"/>
        </p:nvSpPr>
        <p:spPr>
          <a:xfrm>
            <a:off x="12635555" y="-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Use the ‘New Slide’ </a:t>
            </a:r>
            <a:br>
              <a:rPr lang="en-US" sz="1600">
                <a:solidFill>
                  <a:schemeClr val="tx2"/>
                </a:solidFill>
              </a:rPr>
            </a:br>
            <a:r>
              <a:rPr lang="en-US" sz="1600">
                <a:solidFill>
                  <a:schemeClr val="tx2"/>
                </a:solidFill>
              </a:rPr>
              <a:t>or ‘Layout’ buttons for different slide content options.</a:t>
            </a:r>
          </a:p>
        </p:txBody>
      </p:sp>
      <p:sp>
        <p:nvSpPr>
          <p:cNvPr id="7" name="Content Placeholder 6"/>
          <p:cNvSpPr>
            <a:spLocks noGrp="1"/>
          </p:cNvSpPr>
          <p:nvPr>
            <p:ph sz="quarter" idx="13" hasCustomPrompt="1"/>
          </p:nvPr>
        </p:nvSpPr>
        <p:spPr>
          <a:xfrm>
            <a:off x="479376" y="2133603"/>
            <a:ext cx="11257699" cy="3746498"/>
          </a:xfrm>
          <a:prstGeom prst="rect">
            <a:avLst/>
          </a:prstGeom>
        </p:spPr>
        <p:txBody>
          <a:bodyPr/>
          <a:lstStyle>
            <a:lvl1pPr>
              <a:buClr>
                <a:schemeClr val="accent3"/>
              </a:buClr>
              <a:defRPr lang="en-GB" sz="2800" smtClean="0">
                <a:solidFill>
                  <a:schemeClr val="tx1"/>
                </a:solidFill>
                <a:effectLst/>
              </a:defRPr>
            </a:lvl1pPr>
            <a:lvl2pPr>
              <a:buClr>
                <a:schemeClr val="accent3"/>
              </a:buClr>
              <a:defRPr sz="2800">
                <a:solidFill>
                  <a:schemeClr val="tx1"/>
                </a:solidFill>
              </a:defRPr>
            </a:lvl2pPr>
            <a:lvl3pPr>
              <a:buClr>
                <a:schemeClr val="accent3"/>
              </a:buClr>
              <a:defRPr sz="2800">
                <a:solidFill>
                  <a:schemeClr val="tx1"/>
                </a:solidFill>
              </a:defRPr>
            </a:lvl3pPr>
          </a:lstStyle>
          <a:p>
            <a:pPr lvl="0"/>
            <a:r>
              <a:rPr lang="en-US" dirty="0"/>
              <a:t>Body text – Arial 28pt</a:t>
            </a:r>
          </a:p>
          <a:p>
            <a:pPr lvl="1"/>
            <a:r>
              <a:rPr lang="en-US" dirty="0"/>
              <a:t>Second text – Arial 28pt</a:t>
            </a:r>
          </a:p>
          <a:p>
            <a:pPr lvl="2"/>
            <a:r>
              <a:rPr lang="en-US" dirty="0"/>
              <a:t>Third text – Arial 28pt</a:t>
            </a:r>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11257698" cy="627765"/>
          </a:xfrm>
          <a:prstGeom prst="rect">
            <a:avLst/>
          </a:prstGeom>
        </p:spPr>
        <p:txBody>
          <a:bodyPr>
            <a:noAutofit/>
          </a:bodyPr>
          <a:lstStyle>
            <a:lvl1pPr marL="0" indent="0">
              <a:buNone/>
              <a:defRPr sz="2800" b="1">
                <a:solidFill>
                  <a:schemeClr val="accent3"/>
                </a:solidFill>
              </a:defRPr>
            </a:lvl1pPr>
            <a:lvl2pPr>
              <a:defRPr sz="1400"/>
            </a:lvl2pPr>
            <a:lvl3pPr>
              <a:defRPr sz="1400"/>
            </a:lvl3pPr>
            <a:lvl4pPr>
              <a:defRPr sz="1400"/>
            </a:lvl4pPr>
            <a:lvl5pPr>
              <a:defRPr sz="1400"/>
            </a:lvl5pPr>
          </a:lstStyle>
          <a:p>
            <a:pPr lvl="0"/>
            <a:r>
              <a:rPr lang="en-US" dirty="0"/>
              <a:t>Subtitle</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 uri="{C183D7F6-B498-43B3-948B-1728B52AA6E4}">
                  <adec:decorative xmlns:adec="http://schemas.microsoft.com/office/drawing/2017/decorative" val="1"/>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descr="University of Nottingham logo">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spTree>
    <p:extLst>
      <p:ext uri="{BB962C8B-B14F-4D97-AF65-F5344CB8AC3E}">
        <p14:creationId xmlns:p14="http://schemas.microsoft.com/office/powerpoint/2010/main" val="4137474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Slide">
    <p:bg>
      <p:bgPr>
        <a:solidFill>
          <a:schemeClr val="accent5">
            <a:alpha val="5000"/>
          </a:schemeClr>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08BD330B-22A3-344E-A01F-AEEF71CCB5D3}"/>
              </a:ext>
              <a:ext uri="{C183D7F6-B498-43B3-948B-1728B52AA6E4}">
                <adec:decorative xmlns:adec="http://schemas.microsoft.com/office/drawing/2017/decorative" val="1"/>
              </a:ext>
            </a:extLst>
          </p:cNvPr>
          <p:cNvSpPr/>
          <p:nvPr userDrawn="1"/>
        </p:nvSpPr>
        <p:spPr>
          <a:xfrm>
            <a:off x="12635555" y="-546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Please see slides at the end of this template for chart and table examples as well as different elements. Copy and paste these items onto this page.</a:t>
            </a:r>
          </a:p>
        </p:txBody>
      </p:sp>
      <p:sp>
        <p:nvSpPr>
          <p:cNvPr id="5" name="Slide Number Placeholder 4"/>
          <p:cNvSpPr>
            <a:spLocks noGrp="1"/>
          </p:cNvSpPr>
          <p:nvPr>
            <p:ph type="sldNum" sz="quarter" idx="12"/>
          </p:nvPr>
        </p:nvSpPr>
        <p:spPr>
          <a:xfrm>
            <a:off x="8828967" y="6356350"/>
            <a:ext cx="2908107" cy="365125"/>
          </a:xfrm>
        </p:spPr>
        <p:txBody>
          <a:bodyPr/>
          <a:lstStyle/>
          <a:p>
            <a:fld id="{CBBF530E-1875-46E6-901C-76683197A1B3}" type="slidenum">
              <a:rPr lang="en-GB" smtClean="0"/>
              <a:pPr/>
              <a:t>‹#›</a:t>
            </a:fld>
            <a:endParaRPr lang="en-GB"/>
          </a:p>
        </p:txBody>
      </p:sp>
      <p:sp>
        <p:nvSpPr>
          <p:cNvPr id="21" name="Footer Placeholder 3">
            <a:extLst>
              <a:ext uri="{FF2B5EF4-FFF2-40B4-BE49-F238E27FC236}">
                <a16:creationId xmlns:a16="http://schemas.microsoft.com/office/drawing/2014/main" id="{0AA0A411-DB94-FC40-85F3-F17777FB4588}"/>
              </a:ext>
            </a:extLst>
          </p:cNvPr>
          <p:cNvSpPr>
            <a:spLocks noGrp="1"/>
          </p:cNvSpPr>
          <p:nvPr>
            <p:ph type="ftr" sz="quarter" idx="11"/>
          </p:nvPr>
        </p:nvSpPr>
        <p:spPr>
          <a:xfrm>
            <a:off x="2344804" y="6356350"/>
            <a:ext cx="3469252" cy="365125"/>
          </a:xfrm>
        </p:spPr>
        <p:txBody>
          <a:bodyPr/>
          <a:lstStyle>
            <a:lvl1pPr algn="l">
              <a:defRPr/>
            </a:lvl1pPr>
          </a:lstStyle>
          <a:p>
            <a:r>
              <a:rPr lang="en-GB"/>
              <a:t>Name, Department</a:t>
            </a:r>
          </a:p>
        </p:txBody>
      </p:sp>
      <p:sp>
        <p:nvSpPr>
          <p:cNvPr id="22" name="Text Placeholder 6">
            <a:extLst>
              <a:ext uri="{FF2B5EF4-FFF2-40B4-BE49-F238E27FC236}">
                <a16:creationId xmlns:a16="http://schemas.microsoft.com/office/drawing/2014/main" id="{6F3C1752-919C-2C4A-85B7-2982AD8BE64B}"/>
              </a:ext>
            </a:extLst>
          </p:cNvPr>
          <p:cNvSpPr>
            <a:spLocks noGrp="1"/>
          </p:cNvSpPr>
          <p:nvPr>
            <p:ph type="body" sz="quarter" idx="18" hasCustomPrompt="1"/>
          </p:nvPr>
        </p:nvSpPr>
        <p:spPr>
          <a:xfrm>
            <a:off x="2219451" y="6356350"/>
            <a:ext cx="10800" cy="365125"/>
          </a:xfrm>
          <a:prstGeom prst="rect">
            <a:avLst/>
          </a:prstGeom>
          <a:solidFill>
            <a:schemeClr val="bg2"/>
          </a:solidFill>
          <a:ln>
            <a:noFill/>
          </a:ln>
        </p:spPr>
        <p:txBody>
          <a:bodyPr/>
          <a:lstStyle>
            <a:lvl1pPr marL="0" indent="0">
              <a:buNone/>
              <a:defRPr/>
            </a:lvl1pPr>
          </a:lstStyle>
          <a:p>
            <a:pPr lvl="0"/>
            <a:r>
              <a:rPr lang="en-US" dirty="0"/>
              <a:t> </a:t>
            </a:r>
          </a:p>
        </p:txBody>
      </p:sp>
      <p:sp>
        <p:nvSpPr>
          <p:cNvPr id="20" name="Date Placeholder 2">
            <a:extLst>
              <a:ext uri="{FF2B5EF4-FFF2-40B4-BE49-F238E27FC236}">
                <a16:creationId xmlns:a16="http://schemas.microsoft.com/office/drawing/2014/main" id="{B2A1E1DF-F3DC-FF43-B4BE-16D7BEF30B72}"/>
              </a:ext>
            </a:extLst>
          </p:cNvPr>
          <p:cNvSpPr>
            <a:spLocks noGrp="1"/>
          </p:cNvSpPr>
          <p:nvPr>
            <p:ph type="dt" sz="half" idx="10"/>
          </p:nvPr>
        </p:nvSpPr>
        <p:spPr>
          <a:xfrm>
            <a:off x="479375" y="6356350"/>
            <a:ext cx="1613716" cy="365125"/>
          </a:xfrm>
          <a:prstGeom prst="rect">
            <a:avLst/>
          </a:prstGeom>
        </p:spPr>
        <p:txBody>
          <a:bodyPr/>
          <a:lstStyle/>
          <a:p>
            <a:endParaRPr lang="en-GB"/>
          </a:p>
        </p:txBody>
      </p:sp>
      <p:sp>
        <p:nvSpPr>
          <p:cNvPr id="7" name="Content Placeholder 6"/>
          <p:cNvSpPr>
            <a:spLocks noGrp="1"/>
          </p:cNvSpPr>
          <p:nvPr>
            <p:ph sz="quarter" idx="13" hasCustomPrompt="1"/>
          </p:nvPr>
        </p:nvSpPr>
        <p:spPr>
          <a:xfrm>
            <a:off x="479376" y="1484533"/>
            <a:ext cx="11257699" cy="4395568"/>
          </a:xfrm>
          <a:prstGeom prst="rect">
            <a:avLst/>
          </a:prstGeom>
        </p:spPr>
        <p:txBody>
          <a:bodyPr/>
          <a:lstStyle>
            <a:lvl1pPr>
              <a:buClr>
                <a:schemeClr val="accent3"/>
              </a:buClr>
              <a:defRPr lang="en-GB" sz="2800" smtClean="0">
                <a:solidFill>
                  <a:schemeClr val="tx1"/>
                </a:solidFill>
                <a:effectLst/>
              </a:defRPr>
            </a:lvl1pPr>
            <a:lvl2pPr>
              <a:buClr>
                <a:schemeClr val="accent3"/>
              </a:buClr>
              <a:defRPr sz="2800">
                <a:solidFill>
                  <a:schemeClr val="tx1"/>
                </a:solidFill>
              </a:defRPr>
            </a:lvl2pPr>
            <a:lvl3pPr>
              <a:buClr>
                <a:schemeClr val="accent3"/>
              </a:buClr>
              <a:defRPr sz="2800">
                <a:solidFill>
                  <a:schemeClr val="tx1"/>
                </a:solidFill>
              </a:defRPr>
            </a:lvl3pPr>
          </a:lstStyle>
          <a:p>
            <a:pPr lvl="0"/>
            <a:r>
              <a:rPr lang="en-US" dirty="0"/>
              <a:t>Body text – Arial 28pt</a:t>
            </a:r>
          </a:p>
          <a:p>
            <a:pPr lvl="1"/>
            <a:r>
              <a:rPr lang="en-US" dirty="0"/>
              <a:t>Second text – Arial 28pt</a:t>
            </a:r>
          </a:p>
          <a:p>
            <a:pPr lvl="2"/>
            <a:r>
              <a:rPr lang="en-US" dirty="0"/>
              <a:t>Third text – Arial 28pt</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 uri="{C183D7F6-B498-43B3-948B-1728B52AA6E4}">
                  <adec:decorative xmlns:adec="http://schemas.microsoft.com/office/drawing/2017/decorative" val="1"/>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descr="University of Nottingham logo">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spTree>
    <p:extLst>
      <p:ext uri="{BB962C8B-B14F-4D97-AF65-F5344CB8AC3E}">
        <p14:creationId xmlns:p14="http://schemas.microsoft.com/office/powerpoint/2010/main" val="34651037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nk Title Slide">
    <p:bg>
      <p:bgPr>
        <a:solidFill>
          <a:schemeClr val="accent5">
            <a:alpha val="5000"/>
          </a:schemeClr>
        </a:soli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828967" y="6356350"/>
            <a:ext cx="2908107" cy="365125"/>
          </a:xfrm>
        </p:spPr>
        <p:txBody>
          <a:bodyPr/>
          <a:lstStyle/>
          <a:p>
            <a:fld id="{CBBF530E-1875-46E6-901C-76683197A1B3}" type="slidenum">
              <a:rPr lang="en-GB" smtClean="0"/>
              <a:pPr/>
              <a:t>‹#›</a:t>
            </a:fld>
            <a:endParaRPr lang="en-GB"/>
          </a:p>
        </p:txBody>
      </p:sp>
      <p:sp>
        <p:nvSpPr>
          <p:cNvPr id="12" name="Footer Placeholder 3">
            <a:extLst>
              <a:ext uri="{FF2B5EF4-FFF2-40B4-BE49-F238E27FC236}">
                <a16:creationId xmlns:a16="http://schemas.microsoft.com/office/drawing/2014/main" id="{E7AF8C98-EFFB-8444-A615-B4920C89686E}"/>
              </a:ext>
            </a:extLst>
          </p:cNvPr>
          <p:cNvSpPr>
            <a:spLocks noGrp="1"/>
          </p:cNvSpPr>
          <p:nvPr>
            <p:ph type="ftr" sz="quarter" idx="11"/>
          </p:nvPr>
        </p:nvSpPr>
        <p:spPr>
          <a:xfrm>
            <a:off x="2344804" y="6356350"/>
            <a:ext cx="3469252" cy="365125"/>
          </a:xfrm>
        </p:spPr>
        <p:txBody>
          <a:bodyPr/>
          <a:lstStyle>
            <a:lvl1pPr algn="l">
              <a:defRPr/>
            </a:lvl1pPr>
          </a:lstStyle>
          <a:p>
            <a:r>
              <a:rPr lang="en-GB"/>
              <a:t>Name, Department</a:t>
            </a:r>
          </a:p>
        </p:txBody>
      </p:sp>
      <p:sp>
        <p:nvSpPr>
          <p:cNvPr id="13" name="Text Placeholder 6">
            <a:extLst>
              <a:ext uri="{FF2B5EF4-FFF2-40B4-BE49-F238E27FC236}">
                <a16:creationId xmlns:a16="http://schemas.microsoft.com/office/drawing/2014/main" id="{D05096E2-BE7E-2745-BEDA-2FE7CA4B2C92}"/>
              </a:ext>
            </a:extLst>
          </p:cNvPr>
          <p:cNvSpPr>
            <a:spLocks noGrp="1"/>
          </p:cNvSpPr>
          <p:nvPr>
            <p:ph type="body" sz="quarter" idx="18" hasCustomPrompt="1"/>
          </p:nvPr>
        </p:nvSpPr>
        <p:spPr>
          <a:xfrm>
            <a:off x="2219451" y="6356350"/>
            <a:ext cx="10800" cy="365125"/>
          </a:xfrm>
          <a:prstGeom prst="rect">
            <a:avLst/>
          </a:prstGeom>
          <a:solidFill>
            <a:schemeClr val="bg2"/>
          </a:solidFill>
          <a:ln>
            <a:noFill/>
          </a:ln>
        </p:spPr>
        <p:txBody>
          <a:bodyPr/>
          <a:lstStyle>
            <a:lvl1pPr marL="0" indent="0">
              <a:buNone/>
              <a:defRPr/>
            </a:lvl1pPr>
          </a:lstStyle>
          <a:p>
            <a:pPr lvl="0"/>
            <a:r>
              <a:rPr lang="en-US" dirty="0"/>
              <a:t> </a:t>
            </a:r>
          </a:p>
        </p:txBody>
      </p:sp>
      <p:sp>
        <p:nvSpPr>
          <p:cNvPr id="11" name="Date Placeholder 2">
            <a:extLst>
              <a:ext uri="{FF2B5EF4-FFF2-40B4-BE49-F238E27FC236}">
                <a16:creationId xmlns:a16="http://schemas.microsoft.com/office/drawing/2014/main" id="{27851B81-1328-7543-96B8-61F01F01B73D}"/>
              </a:ext>
            </a:extLst>
          </p:cNvPr>
          <p:cNvSpPr>
            <a:spLocks noGrp="1"/>
          </p:cNvSpPr>
          <p:nvPr>
            <p:ph type="dt" sz="half" idx="10"/>
          </p:nvPr>
        </p:nvSpPr>
        <p:spPr>
          <a:xfrm>
            <a:off x="479375" y="6356350"/>
            <a:ext cx="1613716" cy="365125"/>
          </a:xfrm>
          <a:prstGeom prst="rect">
            <a:avLst/>
          </a:prstGeom>
        </p:spPr>
        <p:txBody>
          <a:bodyPr/>
          <a:lstStyle/>
          <a:p>
            <a:endParaRPr lang="en-GB"/>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 uri="{C183D7F6-B498-43B3-948B-1728B52AA6E4}">
                  <adec:decorative xmlns:adec="http://schemas.microsoft.com/office/drawing/2017/decorative" val="1"/>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descr="University of Nottingham logo">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spTree>
    <p:extLst>
      <p:ext uri="{BB962C8B-B14F-4D97-AF65-F5344CB8AC3E}">
        <p14:creationId xmlns:p14="http://schemas.microsoft.com/office/powerpoint/2010/main" val="23578292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Column Content Slide">
    <p:bg>
      <p:bgPr>
        <a:solidFill>
          <a:schemeClr val="accent5">
            <a:alpha val="5000"/>
          </a:schemeClr>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753018E-1432-7544-BE78-20661EEA3DFC}"/>
              </a:ext>
              <a:ext uri="{C183D7F6-B498-43B3-948B-1728B52AA6E4}">
                <adec:decorative xmlns:adec="http://schemas.microsoft.com/office/drawing/2017/decorative" val="1"/>
              </a:ext>
            </a:extLst>
          </p:cNvPr>
          <p:cNvSpPr/>
          <p:nvPr userDrawn="1"/>
        </p:nvSpPr>
        <p:spPr>
          <a:xfrm>
            <a:off x="12635555" y="0"/>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Please see slides at the end of this template for chart and table style guides. Copy and paste these items onto this page for ease.</a:t>
            </a:r>
          </a:p>
        </p:txBody>
      </p:sp>
      <p:sp>
        <p:nvSpPr>
          <p:cNvPr id="18" name="Slide Number Placeholder 4">
            <a:extLst>
              <a:ext uri="{FF2B5EF4-FFF2-40B4-BE49-F238E27FC236}">
                <a16:creationId xmlns:a16="http://schemas.microsoft.com/office/drawing/2014/main" id="{B5E9271B-0820-354A-93EC-EB864320114A}"/>
              </a:ext>
            </a:extLst>
          </p:cNvPr>
          <p:cNvSpPr>
            <a:spLocks noGrp="1"/>
          </p:cNvSpPr>
          <p:nvPr>
            <p:ph type="sldNum" sz="quarter" idx="12"/>
          </p:nvPr>
        </p:nvSpPr>
        <p:spPr>
          <a:xfrm>
            <a:off x="8828967" y="6356350"/>
            <a:ext cx="2908107" cy="365125"/>
          </a:xfrm>
        </p:spPr>
        <p:txBody>
          <a:bodyPr/>
          <a:lstStyle/>
          <a:p>
            <a:fld id="{CBBF530E-1875-46E6-901C-76683197A1B3}" type="slidenum">
              <a:rPr lang="en-GB" smtClean="0"/>
              <a:pPr/>
              <a:t>‹#›</a:t>
            </a:fld>
            <a:endParaRPr lang="en-GB"/>
          </a:p>
        </p:txBody>
      </p:sp>
      <p:sp>
        <p:nvSpPr>
          <p:cNvPr id="16" name="Footer Placeholder 3">
            <a:extLst>
              <a:ext uri="{FF2B5EF4-FFF2-40B4-BE49-F238E27FC236}">
                <a16:creationId xmlns:a16="http://schemas.microsoft.com/office/drawing/2014/main" id="{C1CD28ED-14F1-B44C-B470-1D224D8D5F78}"/>
              </a:ext>
            </a:extLst>
          </p:cNvPr>
          <p:cNvSpPr>
            <a:spLocks noGrp="1"/>
          </p:cNvSpPr>
          <p:nvPr>
            <p:ph type="ftr" sz="quarter" idx="11"/>
          </p:nvPr>
        </p:nvSpPr>
        <p:spPr>
          <a:xfrm>
            <a:off x="2344804" y="6356350"/>
            <a:ext cx="3469252" cy="365125"/>
          </a:xfrm>
        </p:spPr>
        <p:txBody>
          <a:bodyPr/>
          <a:lstStyle>
            <a:lvl1pPr algn="l">
              <a:defRPr/>
            </a:lvl1pPr>
          </a:lstStyle>
          <a:p>
            <a:r>
              <a:rPr lang="en-GB"/>
              <a:t>Name, Department</a:t>
            </a:r>
          </a:p>
        </p:txBody>
      </p:sp>
      <p:sp>
        <p:nvSpPr>
          <p:cNvPr id="19" name="Text Placeholder 6">
            <a:extLst>
              <a:ext uri="{FF2B5EF4-FFF2-40B4-BE49-F238E27FC236}">
                <a16:creationId xmlns:a16="http://schemas.microsoft.com/office/drawing/2014/main" id="{87F950BD-F6BF-E946-BF59-9996741B7042}"/>
              </a:ext>
            </a:extLst>
          </p:cNvPr>
          <p:cNvSpPr>
            <a:spLocks noGrp="1"/>
          </p:cNvSpPr>
          <p:nvPr>
            <p:ph type="body" sz="quarter" idx="19" hasCustomPrompt="1"/>
          </p:nvPr>
        </p:nvSpPr>
        <p:spPr>
          <a:xfrm>
            <a:off x="2219451" y="6356350"/>
            <a:ext cx="10800" cy="365125"/>
          </a:xfrm>
          <a:prstGeom prst="rect">
            <a:avLst/>
          </a:prstGeom>
          <a:solidFill>
            <a:schemeClr val="bg2"/>
          </a:solidFill>
          <a:ln>
            <a:noFill/>
          </a:ln>
        </p:spPr>
        <p:txBody>
          <a:bodyPr/>
          <a:lstStyle>
            <a:lvl1pPr marL="0" indent="0">
              <a:buNone/>
              <a:defRPr/>
            </a:lvl1pPr>
          </a:lstStyle>
          <a:p>
            <a:pPr lvl="0"/>
            <a:r>
              <a:rPr lang="en-US" dirty="0"/>
              <a:t> </a:t>
            </a:r>
          </a:p>
        </p:txBody>
      </p:sp>
      <p:sp>
        <p:nvSpPr>
          <p:cNvPr id="15" name="Date Placeholder 2">
            <a:extLst>
              <a:ext uri="{FF2B5EF4-FFF2-40B4-BE49-F238E27FC236}">
                <a16:creationId xmlns:a16="http://schemas.microsoft.com/office/drawing/2014/main" id="{7729FF4B-AE88-DA4F-A14E-D6CE4E633DA6}"/>
              </a:ext>
            </a:extLst>
          </p:cNvPr>
          <p:cNvSpPr>
            <a:spLocks noGrp="1"/>
          </p:cNvSpPr>
          <p:nvPr>
            <p:ph type="dt" sz="half" idx="10"/>
          </p:nvPr>
        </p:nvSpPr>
        <p:spPr>
          <a:xfrm>
            <a:off x="479375" y="6356350"/>
            <a:ext cx="1613716" cy="365125"/>
          </a:xfrm>
          <a:prstGeom prst="rect">
            <a:avLst/>
          </a:prstGeom>
        </p:spPr>
        <p:txBody>
          <a:bodyPr/>
          <a:lstStyle/>
          <a:p>
            <a:endParaRPr lang="en-GB"/>
          </a:p>
        </p:txBody>
      </p:sp>
      <p:sp>
        <p:nvSpPr>
          <p:cNvPr id="17" name="Content Placeholder 6">
            <a:extLst>
              <a:ext uri="{FF2B5EF4-FFF2-40B4-BE49-F238E27FC236}">
                <a16:creationId xmlns:a16="http://schemas.microsoft.com/office/drawing/2014/main" id="{1497BF54-DDDF-9C43-996F-4B56CDE6B03C}"/>
              </a:ext>
            </a:extLst>
          </p:cNvPr>
          <p:cNvSpPr>
            <a:spLocks noGrp="1"/>
          </p:cNvSpPr>
          <p:nvPr>
            <p:ph sz="quarter" idx="18" hasCustomPrompt="1"/>
          </p:nvPr>
        </p:nvSpPr>
        <p:spPr>
          <a:xfrm>
            <a:off x="6539555" y="2133603"/>
            <a:ext cx="5197519" cy="3746498"/>
          </a:xfrm>
          <a:prstGeom prst="rect">
            <a:avLst/>
          </a:prstGeom>
        </p:spPr>
        <p:txBody>
          <a:bodyPr/>
          <a:lstStyle>
            <a:lvl1pPr>
              <a:buClr>
                <a:schemeClr val="accent3"/>
              </a:buClr>
              <a:defRPr lang="en-GB" sz="2800" smtClean="0">
                <a:solidFill>
                  <a:schemeClr val="tx1"/>
                </a:solidFill>
                <a:effectLst/>
              </a:defRPr>
            </a:lvl1pPr>
            <a:lvl2pPr>
              <a:buClr>
                <a:schemeClr val="accent3"/>
              </a:buClr>
              <a:defRPr sz="2800">
                <a:solidFill>
                  <a:schemeClr val="tx1"/>
                </a:solidFill>
              </a:defRPr>
            </a:lvl2pPr>
            <a:lvl3pPr>
              <a:buClr>
                <a:schemeClr val="accent3"/>
              </a:buClr>
              <a:defRPr sz="2800">
                <a:solidFill>
                  <a:schemeClr val="tx1"/>
                </a:solidFill>
              </a:defRPr>
            </a:lvl3pPr>
          </a:lstStyle>
          <a:p>
            <a:pPr lvl="0"/>
            <a:r>
              <a:rPr lang="en-US" dirty="0"/>
              <a:t>Body text – Arial 28pt</a:t>
            </a:r>
          </a:p>
          <a:p>
            <a:pPr lvl="1"/>
            <a:r>
              <a:rPr lang="en-US" dirty="0"/>
              <a:t>Second text – Arial 28pt</a:t>
            </a:r>
          </a:p>
          <a:p>
            <a:pPr lvl="2"/>
            <a:r>
              <a:rPr lang="en-US" dirty="0"/>
              <a:t>Third text – Arial 28pt</a:t>
            </a:r>
          </a:p>
        </p:txBody>
      </p:sp>
      <p:sp>
        <p:nvSpPr>
          <p:cNvPr id="14" name="Text Placeholder 18">
            <a:extLst>
              <a:ext uri="{FF2B5EF4-FFF2-40B4-BE49-F238E27FC236}">
                <a16:creationId xmlns:a16="http://schemas.microsoft.com/office/drawing/2014/main" id="{2EB8B77C-1456-2F4D-971B-A3B002EBED61}"/>
              </a:ext>
            </a:extLst>
          </p:cNvPr>
          <p:cNvSpPr>
            <a:spLocks noGrp="1"/>
          </p:cNvSpPr>
          <p:nvPr>
            <p:ph type="body" sz="quarter" idx="17" hasCustomPrompt="1"/>
          </p:nvPr>
        </p:nvSpPr>
        <p:spPr>
          <a:xfrm>
            <a:off x="6539555" y="1484533"/>
            <a:ext cx="5197519" cy="627765"/>
          </a:xfrm>
          <a:prstGeom prst="rect">
            <a:avLst/>
          </a:prstGeom>
        </p:spPr>
        <p:txBody>
          <a:bodyPr>
            <a:noAutofit/>
          </a:bodyPr>
          <a:lstStyle>
            <a:lvl1pPr marL="0" indent="0">
              <a:buNone/>
              <a:defRPr sz="2800" b="1">
                <a:solidFill>
                  <a:schemeClr val="accent3"/>
                </a:solidFill>
              </a:defRPr>
            </a:lvl1pPr>
            <a:lvl2pPr>
              <a:defRPr sz="1400"/>
            </a:lvl2pPr>
            <a:lvl3pPr>
              <a:defRPr sz="1400"/>
            </a:lvl3pPr>
            <a:lvl4pPr>
              <a:defRPr sz="1400"/>
            </a:lvl4pPr>
            <a:lvl5pPr>
              <a:defRPr sz="1400"/>
            </a:lvl5pPr>
          </a:lstStyle>
          <a:p>
            <a:pPr lvl="0"/>
            <a:r>
              <a:rPr lang="en-US" dirty="0"/>
              <a:t>Subtitle</a:t>
            </a:r>
          </a:p>
        </p:txBody>
      </p:sp>
      <p:sp>
        <p:nvSpPr>
          <p:cNvPr id="7" name="Content Placeholder 6"/>
          <p:cNvSpPr>
            <a:spLocks noGrp="1"/>
          </p:cNvSpPr>
          <p:nvPr>
            <p:ph sz="quarter" idx="13" hasCustomPrompt="1"/>
          </p:nvPr>
        </p:nvSpPr>
        <p:spPr>
          <a:xfrm>
            <a:off x="479377" y="2133603"/>
            <a:ext cx="5197519" cy="3746498"/>
          </a:xfrm>
          <a:prstGeom prst="rect">
            <a:avLst/>
          </a:prstGeom>
        </p:spPr>
        <p:txBody>
          <a:bodyPr/>
          <a:lstStyle>
            <a:lvl1pPr>
              <a:buClr>
                <a:schemeClr val="accent3"/>
              </a:buClr>
              <a:defRPr lang="en-GB" sz="2800" smtClean="0">
                <a:solidFill>
                  <a:schemeClr val="tx1"/>
                </a:solidFill>
                <a:effectLst/>
              </a:defRPr>
            </a:lvl1pPr>
            <a:lvl2pPr>
              <a:buClr>
                <a:schemeClr val="accent3"/>
              </a:buClr>
              <a:defRPr sz="2800">
                <a:solidFill>
                  <a:schemeClr val="tx1"/>
                </a:solidFill>
              </a:defRPr>
            </a:lvl2pPr>
            <a:lvl3pPr>
              <a:buClr>
                <a:schemeClr val="accent3"/>
              </a:buClr>
              <a:defRPr sz="2800">
                <a:solidFill>
                  <a:schemeClr val="tx1"/>
                </a:solidFill>
              </a:defRPr>
            </a:lvl3pPr>
          </a:lstStyle>
          <a:p>
            <a:pPr lvl="0"/>
            <a:r>
              <a:rPr lang="en-US" dirty="0"/>
              <a:t>Body text – Arial 28pt</a:t>
            </a:r>
          </a:p>
          <a:p>
            <a:pPr lvl="1"/>
            <a:r>
              <a:rPr lang="en-US" dirty="0"/>
              <a:t>Second text – Arial 28pt</a:t>
            </a:r>
          </a:p>
          <a:p>
            <a:pPr lvl="2"/>
            <a:r>
              <a:rPr lang="en-US" dirty="0"/>
              <a:t>Third text – Arial 28pt</a:t>
            </a:r>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5197519" cy="627765"/>
          </a:xfrm>
          <a:prstGeom prst="rect">
            <a:avLst/>
          </a:prstGeom>
        </p:spPr>
        <p:txBody>
          <a:bodyPr>
            <a:noAutofit/>
          </a:bodyPr>
          <a:lstStyle>
            <a:lvl1pPr marL="0" indent="0">
              <a:buNone/>
              <a:defRPr sz="2800" b="1">
                <a:solidFill>
                  <a:schemeClr val="accent3"/>
                </a:solidFill>
              </a:defRPr>
            </a:lvl1pPr>
            <a:lvl2pPr>
              <a:defRPr sz="1400"/>
            </a:lvl2pPr>
            <a:lvl3pPr>
              <a:defRPr sz="1400"/>
            </a:lvl3pPr>
            <a:lvl4pPr>
              <a:defRPr sz="1400"/>
            </a:lvl4pPr>
            <a:lvl5pPr>
              <a:defRPr sz="1400"/>
            </a:lvl5pPr>
          </a:lstStyle>
          <a:p>
            <a:pPr lvl="0"/>
            <a:r>
              <a:rPr lang="en-US" dirty="0"/>
              <a:t>Subtitle</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 uri="{C183D7F6-B498-43B3-948B-1728B52AA6E4}">
                  <adec:decorative xmlns:adec="http://schemas.microsoft.com/office/drawing/2017/decorative" val="1"/>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descr="University of Nottingham logo">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spTree>
    <p:extLst>
      <p:ext uri="{BB962C8B-B14F-4D97-AF65-F5344CB8AC3E}">
        <p14:creationId xmlns:p14="http://schemas.microsoft.com/office/powerpoint/2010/main" val="41197580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Reversed Content Slide">
    <p:bg>
      <p:bgPr>
        <a:solidFill>
          <a:schemeClr val="accent5"/>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1B1E2C30-32D1-C047-B25A-9F37D699E14C}"/>
              </a:ext>
              <a:ext uri="{C183D7F6-B498-43B3-948B-1728B52AA6E4}">
                <adec:decorative xmlns:adec="http://schemas.microsoft.com/office/drawing/2017/decorative" val="1"/>
              </a:ext>
            </a:extLst>
          </p:cNvPr>
          <p:cNvSpPr/>
          <p:nvPr userDrawn="1"/>
        </p:nvSpPr>
        <p:spPr>
          <a:xfrm>
            <a:off x="12635555" y="0"/>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Please see slides at the end of this template for chart and table style guides. Copy and paste these items onto this page for ease.</a:t>
            </a:r>
          </a:p>
        </p:txBody>
      </p:sp>
      <p:sp>
        <p:nvSpPr>
          <p:cNvPr id="5" name="Slide Number Placeholder 4"/>
          <p:cNvSpPr>
            <a:spLocks noGrp="1"/>
          </p:cNvSpPr>
          <p:nvPr>
            <p:ph type="sldNum" sz="quarter" idx="12"/>
          </p:nvPr>
        </p:nvSpPr>
        <p:spPr>
          <a:xfrm>
            <a:off x="8828967" y="6356350"/>
            <a:ext cx="2908107" cy="365125"/>
          </a:xfrm>
        </p:spPr>
        <p:txBody>
          <a:bodyPr/>
          <a:lstStyle>
            <a:lvl1pPr>
              <a:defRPr>
                <a:solidFill>
                  <a:schemeClr val="bg1"/>
                </a:solidFill>
              </a:defRPr>
            </a:lvl1pPr>
          </a:lstStyle>
          <a:p>
            <a:fld id="{CBBF530E-1875-46E6-901C-76683197A1B3}" type="slidenum">
              <a:rPr lang="en-GB" smtClean="0"/>
              <a:pPr/>
              <a:t>‹#›</a:t>
            </a:fld>
            <a:endParaRPr lang="en-GB"/>
          </a:p>
        </p:txBody>
      </p:sp>
      <p:sp>
        <p:nvSpPr>
          <p:cNvPr id="15" name="Footer Placeholder 3">
            <a:extLst>
              <a:ext uri="{FF2B5EF4-FFF2-40B4-BE49-F238E27FC236}">
                <a16:creationId xmlns:a16="http://schemas.microsoft.com/office/drawing/2014/main" id="{C55CF14C-1036-8240-A4D6-88C76B53C8B7}"/>
              </a:ext>
            </a:extLst>
          </p:cNvPr>
          <p:cNvSpPr>
            <a:spLocks noGrp="1"/>
          </p:cNvSpPr>
          <p:nvPr>
            <p:ph type="ftr" sz="quarter" idx="11"/>
          </p:nvPr>
        </p:nvSpPr>
        <p:spPr>
          <a:xfrm>
            <a:off x="2344804" y="6356350"/>
            <a:ext cx="3469252" cy="365125"/>
          </a:xfrm>
        </p:spPr>
        <p:txBody>
          <a:bodyPr/>
          <a:lstStyle>
            <a:lvl1pPr algn="l">
              <a:defRPr>
                <a:solidFill>
                  <a:schemeClr val="bg1"/>
                </a:solidFill>
              </a:defRPr>
            </a:lvl1pPr>
          </a:lstStyle>
          <a:p>
            <a:r>
              <a:rPr lang="en-GB"/>
              <a:t>Name, Department</a:t>
            </a:r>
          </a:p>
        </p:txBody>
      </p:sp>
      <p:sp>
        <p:nvSpPr>
          <p:cNvPr id="16" name="Text Placeholder 6">
            <a:extLst>
              <a:ext uri="{FF2B5EF4-FFF2-40B4-BE49-F238E27FC236}">
                <a16:creationId xmlns:a16="http://schemas.microsoft.com/office/drawing/2014/main" id="{8B57574F-AFAA-7C43-8707-E5A503FC4EF4}"/>
              </a:ext>
            </a:extLst>
          </p:cNvPr>
          <p:cNvSpPr>
            <a:spLocks noGrp="1"/>
          </p:cNvSpPr>
          <p:nvPr>
            <p:ph type="body" sz="quarter" idx="18" hasCustomPrompt="1"/>
          </p:nvPr>
        </p:nvSpPr>
        <p:spPr>
          <a:xfrm>
            <a:off x="2219451" y="6356350"/>
            <a:ext cx="10800" cy="365125"/>
          </a:xfrm>
          <a:prstGeom prst="rect">
            <a:avLst/>
          </a:prstGeom>
          <a:solidFill>
            <a:schemeClr val="accent1"/>
          </a:solidFill>
          <a:ln>
            <a:noFill/>
          </a:ln>
        </p:spPr>
        <p:txBody>
          <a:bodyPr/>
          <a:lstStyle>
            <a:lvl1pPr marL="0" indent="0">
              <a:buNone/>
              <a:defRPr>
                <a:solidFill>
                  <a:schemeClr val="bg1"/>
                </a:solidFill>
              </a:defRPr>
            </a:lvl1pPr>
          </a:lstStyle>
          <a:p>
            <a:pPr lvl="0"/>
            <a:r>
              <a:rPr lang="en-US" dirty="0"/>
              <a:t> </a:t>
            </a:r>
          </a:p>
        </p:txBody>
      </p:sp>
      <p:sp>
        <p:nvSpPr>
          <p:cNvPr id="14" name="Date Placeholder 2">
            <a:extLst>
              <a:ext uri="{FF2B5EF4-FFF2-40B4-BE49-F238E27FC236}">
                <a16:creationId xmlns:a16="http://schemas.microsoft.com/office/drawing/2014/main" id="{43D5D473-8F2B-CC49-956D-E22C182015FD}"/>
              </a:ext>
            </a:extLst>
          </p:cNvPr>
          <p:cNvSpPr>
            <a:spLocks noGrp="1"/>
          </p:cNvSpPr>
          <p:nvPr>
            <p:ph type="dt" sz="half" idx="10"/>
          </p:nvPr>
        </p:nvSpPr>
        <p:spPr>
          <a:xfrm>
            <a:off x="479375" y="6356350"/>
            <a:ext cx="1613716" cy="365125"/>
          </a:xfrm>
          <a:prstGeom prst="rect">
            <a:avLst/>
          </a:prstGeom>
        </p:spPr>
        <p:txBody>
          <a:bodyPr/>
          <a:lstStyle>
            <a:lvl1pPr>
              <a:defRPr>
                <a:solidFill>
                  <a:schemeClr val="bg1"/>
                </a:solidFill>
              </a:defRPr>
            </a:lvl1pPr>
          </a:lstStyle>
          <a:p>
            <a:endParaRPr lang="en-GB"/>
          </a:p>
        </p:txBody>
      </p:sp>
      <p:sp>
        <p:nvSpPr>
          <p:cNvPr id="7" name="Content Placeholder 6"/>
          <p:cNvSpPr>
            <a:spLocks noGrp="1"/>
          </p:cNvSpPr>
          <p:nvPr>
            <p:ph sz="quarter" idx="13" hasCustomPrompt="1"/>
          </p:nvPr>
        </p:nvSpPr>
        <p:spPr>
          <a:xfrm>
            <a:off x="479376" y="2133603"/>
            <a:ext cx="11257699" cy="3746498"/>
          </a:xfrm>
          <a:prstGeom prst="rect">
            <a:avLst/>
          </a:prstGeom>
        </p:spPr>
        <p:txBody>
          <a:bodyPr/>
          <a:lstStyle>
            <a:lvl1pPr>
              <a:buClr>
                <a:schemeClr val="accent1"/>
              </a:buClr>
              <a:defRPr lang="en-GB" sz="2800" smtClean="0">
                <a:solidFill>
                  <a:schemeClr val="bg1"/>
                </a:solidFill>
                <a:effectLst/>
              </a:defRPr>
            </a:lvl1pPr>
            <a:lvl2pPr>
              <a:buClr>
                <a:schemeClr val="accent1"/>
              </a:buClr>
              <a:defRPr sz="2800">
                <a:solidFill>
                  <a:schemeClr val="bg1"/>
                </a:solidFill>
              </a:defRPr>
            </a:lvl2pPr>
            <a:lvl3pPr>
              <a:buClr>
                <a:schemeClr val="accent1"/>
              </a:buClr>
              <a:defRPr sz="2800">
                <a:solidFill>
                  <a:schemeClr val="bg1"/>
                </a:solidFill>
              </a:defRPr>
            </a:lvl3pPr>
          </a:lstStyle>
          <a:p>
            <a:pPr lvl="0"/>
            <a:r>
              <a:rPr lang="en-US" dirty="0"/>
              <a:t>Body text – Arial 28pt</a:t>
            </a:r>
          </a:p>
          <a:p>
            <a:pPr lvl="1"/>
            <a:r>
              <a:rPr lang="en-US" dirty="0"/>
              <a:t>Second text – Arial 28pt</a:t>
            </a:r>
          </a:p>
          <a:p>
            <a:pPr lvl="2"/>
            <a:r>
              <a:rPr lang="en-US" dirty="0"/>
              <a:t>Third text – Arial 28pt</a:t>
            </a:r>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11257698" cy="627765"/>
          </a:xfrm>
          <a:prstGeom prst="rect">
            <a:avLst/>
          </a:prstGeom>
        </p:spPr>
        <p:txBody>
          <a:bodyPr>
            <a:noAutofit/>
          </a:bodyPr>
          <a:lstStyle>
            <a:lvl1pPr marL="0" indent="0">
              <a:buNone/>
              <a:defRPr sz="2800" b="1">
                <a:solidFill>
                  <a:schemeClr val="bg1"/>
                </a:solidFill>
              </a:defRPr>
            </a:lvl1pPr>
            <a:lvl2pPr>
              <a:defRPr sz="1400"/>
            </a:lvl2pPr>
            <a:lvl3pPr>
              <a:defRPr sz="1400"/>
            </a:lvl3pPr>
            <a:lvl4pPr>
              <a:defRPr sz="1400"/>
            </a:lvl4pPr>
            <a:lvl5pPr>
              <a:defRPr sz="1400"/>
            </a:lvl5pPr>
          </a:lstStyle>
          <a:p>
            <a:pPr lvl="0"/>
            <a:r>
              <a:rPr lang="en-US" dirty="0"/>
              <a:t>Subtitle</a:t>
            </a:r>
          </a:p>
        </p:txBody>
      </p:sp>
      <p:pic>
        <p:nvPicPr>
          <p:cNvPr id="10" name="Picture 9" descr="University of Nottingham logo">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spTree>
    <p:extLst>
      <p:ext uri="{BB962C8B-B14F-4D97-AF65-F5344CB8AC3E}">
        <p14:creationId xmlns:p14="http://schemas.microsoft.com/office/powerpoint/2010/main" val="24629267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Quote Slide">
    <p:bg>
      <p:bgPr>
        <a:solidFill>
          <a:schemeClr val="accent5"/>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1B1E2C30-32D1-C047-B25A-9F37D699E14C}"/>
              </a:ext>
              <a:ext uri="{C183D7F6-B498-43B3-948B-1728B52AA6E4}">
                <adec:decorative xmlns:adec="http://schemas.microsoft.com/office/drawing/2017/decorative" val="1"/>
              </a:ext>
            </a:extLst>
          </p:cNvPr>
          <p:cNvSpPr/>
          <p:nvPr userDrawn="1"/>
        </p:nvSpPr>
        <p:spPr>
          <a:xfrm>
            <a:off x="12635555" y="-546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Please see slides at the end of this template for chart and table style guides. Copy and paste these items onto this page for ease.</a:t>
            </a:r>
          </a:p>
        </p:txBody>
      </p:sp>
      <p:sp>
        <p:nvSpPr>
          <p:cNvPr id="5" name="Slide Number Placeholder 4"/>
          <p:cNvSpPr>
            <a:spLocks noGrp="1"/>
          </p:cNvSpPr>
          <p:nvPr>
            <p:ph type="sldNum" sz="quarter" idx="12"/>
          </p:nvPr>
        </p:nvSpPr>
        <p:spPr>
          <a:xfrm>
            <a:off x="8828967" y="6356350"/>
            <a:ext cx="2908107" cy="365125"/>
          </a:xfrm>
        </p:spPr>
        <p:txBody>
          <a:bodyPr/>
          <a:lstStyle>
            <a:lvl1pPr>
              <a:defRPr>
                <a:solidFill>
                  <a:schemeClr val="bg1"/>
                </a:solidFill>
              </a:defRPr>
            </a:lvl1pPr>
          </a:lstStyle>
          <a:p>
            <a:fld id="{CBBF530E-1875-46E6-901C-76683197A1B3}" type="slidenum">
              <a:rPr lang="en-GB" smtClean="0"/>
              <a:pPr/>
              <a:t>‹#›</a:t>
            </a:fld>
            <a:endParaRPr lang="en-GB"/>
          </a:p>
        </p:txBody>
      </p:sp>
      <p:sp>
        <p:nvSpPr>
          <p:cNvPr id="14" name="Footer Placeholder 3">
            <a:extLst>
              <a:ext uri="{FF2B5EF4-FFF2-40B4-BE49-F238E27FC236}">
                <a16:creationId xmlns:a16="http://schemas.microsoft.com/office/drawing/2014/main" id="{26250FB6-DFDE-CC4E-BD54-E44B31D1F605}"/>
              </a:ext>
            </a:extLst>
          </p:cNvPr>
          <p:cNvSpPr>
            <a:spLocks noGrp="1"/>
          </p:cNvSpPr>
          <p:nvPr>
            <p:ph type="ftr" sz="quarter" idx="11"/>
          </p:nvPr>
        </p:nvSpPr>
        <p:spPr>
          <a:xfrm>
            <a:off x="2344804" y="6356350"/>
            <a:ext cx="3469252" cy="365125"/>
          </a:xfrm>
        </p:spPr>
        <p:txBody>
          <a:bodyPr/>
          <a:lstStyle>
            <a:lvl1pPr algn="l">
              <a:defRPr>
                <a:solidFill>
                  <a:schemeClr val="bg1"/>
                </a:solidFill>
              </a:defRPr>
            </a:lvl1pPr>
          </a:lstStyle>
          <a:p>
            <a:r>
              <a:rPr lang="en-GB"/>
              <a:t>Name, Department</a:t>
            </a:r>
          </a:p>
        </p:txBody>
      </p:sp>
      <p:sp>
        <p:nvSpPr>
          <p:cNvPr id="15" name="Text Placeholder 6">
            <a:extLst>
              <a:ext uri="{FF2B5EF4-FFF2-40B4-BE49-F238E27FC236}">
                <a16:creationId xmlns:a16="http://schemas.microsoft.com/office/drawing/2014/main" id="{FE546460-2F3C-B743-ACBE-47CE198D335B}"/>
              </a:ext>
            </a:extLst>
          </p:cNvPr>
          <p:cNvSpPr>
            <a:spLocks noGrp="1"/>
          </p:cNvSpPr>
          <p:nvPr>
            <p:ph type="body" sz="quarter" idx="18" hasCustomPrompt="1"/>
          </p:nvPr>
        </p:nvSpPr>
        <p:spPr>
          <a:xfrm>
            <a:off x="2219451" y="6356350"/>
            <a:ext cx="10800" cy="365125"/>
          </a:xfrm>
          <a:prstGeom prst="rect">
            <a:avLst/>
          </a:prstGeom>
          <a:solidFill>
            <a:schemeClr val="accent1"/>
          </a:solidFill>
          <a:ln>
            <a:noFill/>
          </a:ln>
        </p:spPr>
        <p:txBody>
          <a:bodyPr/>
          <a:lstStyle>
            <a:lvl1pPr marL="0" indent="0">
              <a:buNone/>
              <a:defRPr>
                <a:solidFill>
                  <a:schemeClr val="bg1"/>
                </a:solidFill>
              </a:defRPr>
            </a:lvl1pPr>
          </a:lstStyle>
          <a:p>
            <a:pPr lvl="0"/>
            <a:r>
              <a:rPr lang="en-US" dirty="0"/>
              <a:t> </a:t>
            </a:r>
          </a:p>
        </p:txBody>
      </p:sp>
      <p:sp>
        <p:nvSpPr>
          <p:cNvPr id="13" name="Date Placeholder 2">
            <a:extLst>
              <a:ext uri="{FF2B5EF4-FFF2-40B4-BE49-F238E27FC236}">
                <a16:creationId xmlns:a16="http://schemas.microsoft.com/office/drawing/2014/main" id="{F0E20FF6-087C-254D-B377-87B46F300B23}"/>
              </a:ext>
            </a:extLst>
          </p:cNvPr>
          <p:cNvSpPr>
            <a:spLocks noGrp="1"/>
          </p:cNvSpPr>
          <p:nvPr>
            <p:ph type="dt" sz="half" idx="10"/>
          </p:nvPr>
        </p:nvSpPr>
        <p:spPr>
          <a:xfrm>
            <a:off x="479375" y="6356350"/>
            <a:ext cx="1613716" cy="365125"/>
          </a:xfrm>
          <a:prstGeom prst="rect">
            <a:avLst/>
          </a:prstGeom>
        </p:spPr>
        <p:txBody>
          <a:bodyPr/>
          <a:lstStyle>
            <a:lvl1pPr>
              <a:defRPr>
                <a:solidFill>
                  <a:schemeClr val="bg1"/>
                </a:solidFill>
              </a:defRPr>
            </a:lvl1pPr>
          </a:lstStyle>
          <a:p>
            <a:endParaRPr lang="en-GB"/>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6150624" cy="1944467"/>
          </a:xfrm>
          <a:prstGeom prst="rect">
            <a:avLst/>
          </a:prstGeom>
        </p:spPr>
        <p:txBody>
          <a:bodyPr>
            <a:noAutofit/>
          </a:bodyPr>
          <a:lstStyle>
            <a:lvl1pPr marL="0" indent="0">
              <a:buNone/>
              <a:defRPr sz="4000" b="0">
                <a:solidFill>
                  <a:schemeClr val="bg1"/>
                </a:solidFill>
                <a:latin typeface="Georgia" panose="02040502050405020303" pitchFamily="18" charset="0"/>
              </a:defRPr>
            </a:lvl1pPr>
            <a:lvl2pPr>
              <a:defRPr sz="1400"/>
            </a:lvl2pPr>
            <a:lvl3pPr>
              <a:defRPr sz="1400"/>
            </a:lvl3pPr>
            <a:lvl4pPr>
              <a:defRPr sz="1400"/>
            </a:lvl4pPr>
            <a:lvl5pPr>
              <a:defRPr sz="1400"/>
            </a:lvl5pPr>
          </a:lstStyle>
          <a:p>
            <a:pPr lvl="0"/>
            <a:r>
              <a:rPr lang="en-US" dirty="0"/>
              <a:t>Quote text goes here – Georgia 40pt</a:t>
            </a:r>
          </a:p>
        </p:txBody>
      </p:sp>
      <p:pic>
        <p:nvPicPr>
          <p:cNvPr id="10" name="Picture 9" descr="University of Nottingham logo">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spTree>
    <p:extLst>
      <p:ext uri="{BB962C8B-B14F-4D97-AF65-F5344CB8AC3E}">
        <p14:creationId xmlns:p14="http://schemas.microsoft.com/office/powerpoint/2010/main" val="11061973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 Column Block Content Slide">
    <p:bg>
      <p:bgPr>
        <a:solidFill>
          <a:schemeClr val="accent5">
            <a:alpha val="5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897768A-E936-2047-B272-A71830C2F46A}"/>
              </a:ext>
              <a:ext uri="{C183D7F6-B498-43B3-948B-1728B52AA6E4}">
                <adec:decorative xmlns:adec="http://schemas.microsoft.com/office/drawing/2017/decorative" val="1"/>
              </a:ext>
            </a:extLst>
          </p:cNvPr>
          <p:cNvSpPr/>
          <p:nvPr userDrawn="1"/>
        </p:nvSpPr>
        <p:spPr>
          <a:xfrm>
            <a:off x="6096000" y="1029589"/>
            <a:ext cx="6096000" cy="582841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753018E-1432-7544-BE78-20661EEA3DFC}"/>
              </a:ext>
              <a:ext uri="{C183D7F6-B498-43B3-948B-1728B52AA6E4}">
                <adec:decorative xmlns:adec="http://schemas.microsoft.com/office/drawing/2017/decorative" val="1"/>
              </a:ext>
            </a:extLst>
          </p:cNvPr>
          <p:cNvSpPr/>
          <p:nvPr userDrawn="1"/>
        </p:nvSpPr>
        <p:spPr>
          <a:xfrm>
            <a:off x="12635555" y="-546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Please see slides at the end of this template for chart and table style guides. Copy and paste these items onto this page for ease.</a:t>
            </a:r>
          </a:p>
        </p:txBody>
      </p:sp>
      <p:sp>
        <p:nvSpPr>
          <p:cNvPr id="5" name="Slide Number Placeholder 4"/>
          <p:cNvSpPr>
            <a:spLocks noGrp="1"/>
          </p:cNvSpPr>
          <p:nvPr>
            <p:ph type="sldNum" sz="quarter" idx="12"/>
          </p:nvPr>
        </p:nvSpPr>
        <p:spPr>
          <a:xfrm>
            <a:off x="8828967" y="6356350"/>
            <a:ext cx="2908107" cy="365125"/>
          </a:xfrm>
        </p:spPr>
        <p:txBody>
          <a:bodyPr/>
          <a:lstStyle>
            <a:lvl1pPr>
              <a:defRPr>
                <a:solidFill>
                  <a:schemeClr val="bg1"/>
                </a:solidFill>
              </a:defRPr>
            </a:lvl1pPr>
          </a:lstStyle>
          <a:p>
            <a:fld id="{CBBF530E-1875-46E6-901C-76683197A1B3}" type="slidenum">
              <a:rPr lang="en-GB" smtClean="0"/>
              <a:pPr/>
              <a:t>‹#›</a:t>
            </a:fld>
            <a:endParaRPr lang="en-GB"/>
          </a:p>
        </p:txBody>
      </p:sp>
      <p:sp>
        <p:nvSpPr>
          <p:cNvPr id="17" name="Footer Placeholder 3">
            <a:extLst>
              <a:ext uri="{FF2B5EF4-FFF2-40B4-BE49-F238E27FC236}">
                <a16:creationId xmlns:a16="http://schemas.microsoft.com/office/drawing/2014/main" id="{305C388A-4F4A-D046-A14C-1966CD505AF0}"/>
              </a:ext>
            </a:extLst>
          </p:cNvPr>
          <p:cNvSpPr>
            <a:spLocks noGrp="1"/>
          </p:cNvSpPr>
          <p:nvPr>
            <p:ph type="ftr" sz="quarter" idx="11"/>
          </p:nvPr>
        </p:nvSpPr>
        <p:spPr>
          <a:xfrm>
            <a:off x="2344804" y="6356350"/>
            <a:ext cx="3469252" cy="365125"/>
          </a:xfrm>
        </p:spPr>
        <p:txBody>
          <a:bodyPr/>
          <a:lstStyle>
            <a:lvl1pPr algn="l">
              <a:defRPr/>
            </a:lvl1pPr>
          </a:lstStyle>
          <a:p>
            <a:r>
              <a:rPr lang="en-GB"/>
              <a:t>Name, Department</a:t>
            </a:r>
          </a:p>
        </p:txBody>
      </p:sp>
      <p:sp>
        <p:nvSpPr>
          <p:cNvPr id="18" name="Text Placeholder 6">
            <a:extLst>
              <a:ext uri="{FF2B5EF4-FFF2-40B4-BE49-F238E27FC236}">
                <a16:creationId xmlns:a16="http://schemas.microsoft.com/office/drawing/2014/main" id="{01B3FD81-10DD-0342-9AA1-E2491DE80161}"/>
              </a:ext>
            </a:extLst>
          </p:cNvPr>
          <p:cNvSpPr>
            <a:spLocks noGrp="1"/>
          </p:cNvSpPr>
          <p:nvPr>
            <p:ph type="body" sz="quarter" idx="18" hasCustomPrompt="1"/>
          </p:nvPr>
        </p:nvSpPr>
        <p:spPr>
          <a:xfrm>
            <a:off x="2219451" y="6356350"/>
            <a:ext cx="10800" cy="365125"/>
          </a:xfrm>
          <a:prstGeom prst="rect">
            <a:avLst/>
          </a:prstGeom>
          <a:solidFill>
            <a:schemeClr val="bg2"/>
          </a:solidFill>
          <a:ln>
            <a:noFill/>
          </a:ln>
        </p:spPr>
        <p:txBody>
          <a:bodyPr/>
          <a:lstStyle>
            <a:lvl1pPr marL="0" indent="0">
              <a:buNone/>
              <a:defRPr/>
            </a:lvl1pPr>
          </a:lstStyle>
          <a:p>
            <a:pPr lvl="0"/>
            <a:r>
              <a:rPr lang="en-US" dirty="0"/>
              <a:t> </a:t>
            </a:r>
          </a:p>
        </p:txBody>
      </p:sp>
      <p:sp>
        <p:nvSpPr>
          <p:cNvPr id="16" name="Date Placeholder 2">
            <a:extLst>
              <a:ext uri="{FF2B5EF4-FFF2-40B4-BE49-F238E27FC236}">
                <a16:creationId xmlns:a16="http://schemas.microsoft.com/office/drawing/2014/main" id="{2A486383-7D66-0D46-B7B2-852429AEEE8A}"/>
              </a:ext>
            </a:extLst>
          </p:cNvPr>
          <p:cNvSpPr>
            <a:spLocks noGrp="1"/>
          </p:cNvSpPr>
          <p:nvPr>
            <p:ph type="dt" sz="half" idx="10"/>
          </p:nvPr>
        </p:nvSpPr>
        <p:spPr>
          <a:xfrm>
            <a:off x="479375" y="6356350"/>
            <a:ext cx="1613716" cy="365125"/>
          </a:xfrm>
          <a:prstGeom prst="rect">
            <a:avLst/>
          </a:prstGeom>
        </p:spPr>
        <p:txBody>
          <a:bodyPr/>
          <a:lstStyle/>
          <a:p>
            <a:endParaRPr lang="en-GB"/>
          </a:p>
        </p:txBody>
      </p:sp>
      <p:sp>
        <p:nvSpPr>
          <p:cNvPr id="13" name="Content Placeholder 6">
            <a:extLst>
              <a:ext uri="{FF2B5EF4-FFF2-40B4-BE49-F238E27FC236}">
                <a16:creationId xmlns:a16="http://schemas.microsoft.com/office/drawing/2014/main" id="{FE17E21C-B85B-934A-BF9C-B51FD202E06D}"/>
              </a:ext>
            </a:extLst>
          </p:cNvPr>
          <p:cNvSpPr>
            <a:spLocks noGrp="1"/>
          </p:cNvSpPr>
          <p:nvPr>
            <p:ph sz="quarter" idx="16" hasCustomPrompt="1"/>
          </p:nvPr>
        </p:nvSpPr>
        <p:spPr>
          <a:xfrm>
            <a:off x="6539555" y="2133603"/>
            <a:ext cx="5197519" cy="3746498"/>
          </a:xfrm>
          <a:prstGeom prst="rect">
            <a:avLst/>
          </a:prstGeom>
        </p:spPr>
        <p:txBody>
          <a:bodyPr/>
          <a:lstStyle>
            <a:lvl1pPr>
              <a:buClr>
                <a:schemeClr val="bg1"/>
              </a:buClr>
              <a:defRPr lang="en-GB" sz="2800" smtClean="0">
                <a:solidFill>
                  <a:schemeClr val="bg1"/>
                </a:solidFill>
                <a:effectLst/>
              </a:defRPr>
            </a:lvl1pPr>
            <a:lvl2pPr>
              <a:buClr>
                <a:schemeClr val="bg1"/>
              </a:buClr>
              <a:defRPr sz="2800">
                <a:solidFill>
                  <a:schemeClr val="bg1"/>
                </a:solidFill>
              </a:defRPr>
            </a:lvl2pPr>
            <a:lvl3pPr>
              <a:buClr>
                <a:schemeClr val="bg1"/>
              </a:buClr>
              <a:defRPr sz="2800">
                <a:solidFill>
                  <a:schemeClr val="bg1"/>
                </a:solidFill>
              </a:defRPr>
            </a:lvl3pPr>
          </a:lstStyle>
          <a:p>
            <a:pPr lvl="0"/>
            <a:r>
              <a:rPr lang="en-US" dirty="0"/>
              <a:t>Body text – Arial 28pt</a:t>
            </a:r>
          </a:p>
          <a:p>
            <a:pPr lvl="1"/>
            <a:r>
              <a:rPr lang="en-US" dirty="0"/>
              <a:t>Second text – Arial 28pt</a:t>
            </a:r>
          </a:p>
          <a:p>
            <a:pPr lvl="2"/>
            <a:r>
              <a:rPr lang="en-US" dirty="0"/>
              <a:t>Third text – Arial 28pt</a:t>
            </a:r>
          </a:p>
        </p:txBody>
      </p:sp>
      <p:sp>
        <p:nvSpPr>
          <p:cNvPr id="14" name="Text Placeholder 18">
            <a:extLst>
              <a:ext uri="{FF2B5EF4-FFF2-40B4-BE49-F238E27FC236}">
                <a16:creationId xmlns:a16="http://schemas.microsoft.com/office/drawing/2014/main" id="{2EB8B77C-1456-2F4D-971B-A3B002EBED61}"/>
              </a:ext>
            </a:extLst>
          </p:cNvPr>
          <p:cNvSpPr>
            <a:spLocks noGrp="1"/>
          </p:cNvSpPr>
          <p:nvPr>
            <p:ph type="body" sz="quarter" idx="17" hasCustomPrompt="1"/>
          </p:nvPr>
        </p:nvSpPr>
        <p:spPr>
          <a:xfrm>
            <a:off x="6539555" y="1484533"/>
            <a:ext cx="5197519" cy="627765"/>
          </a:xfrm>
          <a:prstGeom prst="rect">
            <a:avLst/>
          </a:prstGeom>
        </p:spPr>
        <p:txBody>
          <a:bodyPr>
            <a:noAutofit/>
          </a:bodyPr>
          <a:lstStyle>
            <a:lvl1pPr marL="0" indent="0">
              <a:buNone/>
              <a:defRPr sz="2800" b="1">
                <a:solidFill>
                  <a:schemeClr val="bg1"/>
                </a:solidFill>
              </a:defRPr>
            </a:lvl1pPr>
            <a:lvl2pPr>
              <a:defRPr sz="1400"/>
            </a:lvl2pPr>
            <a:lvl3pPr>
              <a:defRPr sz="1400"/>
            </a:lvl3pPr>
            <a:lvl4pPr>
              <a:defRPr sz="1400"/>
            </a:lvl4pPr>
            <a:lvl5pPr>
              <a:defRPr sz="1400"/>
            </a:lvl5pPr>
          </a:lstStyle>
          <a:p>
            <a:pPr lvl="0"/>
            <a:r>
              <a:rPr lang="en-US" dirty="0"/>
              <a:t>Subtitle</a:t>
            </a:r>
          </a:p>
        </p:txBody>
      </p:sp>
      <p:sp>
        <p:nvSpPr>
          <p:cNvPr id="7" name="Content Placeholder 6"/>
          <p:cNvSpPr>
            <a:spLocks noGrp="1"/>
          </p:cNvSpPr>
          <p:nvPr>
            <p:ph sz="quarter" idx="13" hasCustomPrompt="1"/>
          </p:nvPr>
        </p:nvSpPr>
        <p:spPr>
          <a:xfrm>
            <a:off x="479377" y="2133603"/>
            <a:ext cx="5197519" cy="3746498"/>
          </a:xfrm>
          <a:prstGeom prst="rect">
            <a:avLst/>
          </a:prstGeom>
        </p:spPr>
        <p:txBody>
          <a:bodyPr/>
          <a:lstStyle>
            <a:lvl1pPr>
              <a:buClr>
                <a:schemeClr val="accent3"/>
              </a:buClr>
              <a:defRPr lang="en-GB" sz="2800" smtClean="0">
                <a:solidFill>
                  <a:schemeClr val="tx1"/>
                </a:solidFill>
                <a:effectLst/>
              </a:defRPr>
            </a:lvl1pPr>
            <a:lvl2pPr>
              <a:buClr>
                <a:schemeClr val="accent3"/>
              </a:buClr>
              <a:defRPr sz="2800">
                <a:solidFill>
                  <a:schemeClr val="tx1"/>
                </a:solidFill>
              </a:defRPr>
            </a:lvl2pPr>
            <a:lvl3pPr>
              <a:buClr>
                <a:schemeClr val="accent3"/>
              </a:buClr>
              <a:defRPr sz="2800">
                <a:solidFill>
                  <a:schemeClr val="tx1"/>
                </a:solidFill>
              </a:defRPr>
            </a:lvl3pPr>
          </a:lstStyle>
          <a:p>
            <a:pPr lvl="0"/>
            <a:r>
              <a:rPr lang="en-US" dirty="0"/>
              <a:t>Body text – Arial 28pt</a:t>
            </a:r>
          </a:p>
          <a:p>
            <a:pPr lvl="1"/>
            <a:r>
              <a:rPr lang="en-US" dirty="0"/>
              <a:t>Second text – Arial 28pt</a:t>
            </a:r>
          </a:p>
          <a:p>
            <a:pPr lvl="2"/>
            <a:r>
              <a:rPr lang="en-US" dirty="0"/>
              <a:t>Third text – Arial 28pt</a:t>
            </a:r>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5197519" cy="627765"/>
          </a:xfrm>
          <a:prstGeom prst="rect">
            <a:avLst/>
          </a:prstGeom>
        </p:spPr>
        <p:txBody>
          <a:bodyPr>
            <a:noAutofit/>
          </a:bodyPr>
          <a:lstStyle>
            <a:lvl1pPr marL="0" indent="0">
              <a:buNone/>
              <a:defRPr sz="2800" b="1">
                <a:solidFill>
                  <a:schemeClr val="accent3"/>
                </a:solidFill>
              </a:defRPr>
            </a:lvl1pPr>
            <a:lvl2pPr>
              <a:defRPr sz="1400"/>
            </a:lvl2pPr>
            <a:lvl3pPr>
              <a:defRPr sz="1400"/>
            </a:lvl3pPr>
            <a:lvl4pPr>
              <a:defRPr sz="1400"/>
            </a:lvl4pPr>
            <a:lvl5pPr>
              <a:defRPr sz="1400"/>
            </a:lvl5pPr>
          </a:lstStyle>
          <a:p>
            <a:pPr lvl="0"/>
            <a:r>
              <a:rPr lang="en-US" dirty="0"/>
              <a:t>Subtitle</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 uri="{C183D7F6-B498-43B3-948B-1728B52AA6E4}">
                  <adec:decorative xmlns:adec="http://schemas.microsoft.com/office/drawing/2017/decorative" val="1"/>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descr="University of Nottingham logo">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spTree>
    <p:extLst>
      <p:ext uri="{BB962C8B-B14F-4D97-AF65-F5344CB8AC3E}">
        <p14:creationId xmlns:p14="http://schemas.microsoft.com/office/powerpoint/2010/main" val="33039501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Key Fact &amp; Figures Slide 1">
    <p:bg>
      <p:bgPr>
        <a:solidFill>
          <a:schemeClr val="accent5">
            <a:alpha val="5000"/>
          </a:schemeClr>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753018E-1432-7544-BE78-20661EEA3DFC}"/>
              </a:ext>
              <a:ext uri="{C183D7F6-B498-43B3-948B-1728B52AA6E4}">
                <adec:decorative xmlns:adec="http://schemas.microsoft.com/office/drawing/2017/decorative" val="1"/>
              </a:ext>
            </a:extLst>
          </p:cNvPr>
          <p:cNvSpPr/>
          <p:nvPr userDrawn="1"/>
        </p:nvSpPr>
        <p:spPr>
          <a:xfrm>
            <a:off x="12635555" y="-546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Use this slide to showcase key facts and figures by editing the text in these boxes. Options with less boxes are also available in under the ’Layouts’ button.</a:t>
            </a:r>
          </a:p>
        </p:txBody>
      </p:sp>
      <p:sp>
        <p:nvSpPr>
          <p:cNvPr id="29" name="Text Placeholder 3">
            <a:extLst>
              <a:ext uri="{FF2B5EF4-FFF2-40B4-BE49-F238E27FC236}">
                <a16:creationId xmlns:a16="http://schemas.microsoft.com/office/drawing/2014/main" id="{3E8FE9F4-4522-2A4A-9C2C-E14E46615C79}"/>
              </a:ext>
              <a:ext uri="{C183D7F6-B498-43B3-948B-1728B52AA6E4}">
                <adec:decorative xmlns:adec="http://schemas.microsoft.com/office/drawing/2017/decorative" val="1"/>
              </a:ext>
            </a:extLst>
          </p:cNvPr>
          <p:cNvSpPr>
            <a:spLocks noGrp="1"/>
          </p:cNvSpPr>
          <p:nvPr>
            <p:ph type="body" sz="quarter" idx="26" hasCustomPrompt="1"/>
          </p:nvPr>
        </p:nvSpPr>
        <p:spPr>
          <a:xfrm>
            <a:off x="6102114" y="3806825"/>
            <a:ext cx="3041886" cy="3051175"/>
          </a:xfrm>
          <a:prstGeom prst="rect">
            <a:avLst/>
          </a:prstGeom>
          <a:solidFill>
            <a:schemeClr val="accent5"/>
          </a:solidFill>
        </p:spPr>
        <p:txBody>
          <a:bodyPr/>
          <a:lstStyle>
            <a:lvl1pPr marL="0" indent="0">
              <a:buNone/>
              <a:defRPr/>
            </a:lvl1pPr>
          </a:lstStyle>
          <a:p>
            <a:pPr lvl="0"/>
            <a:r>
              <a:rPr lang="en-US" dirty="0"/>
              <a:t> </a:t>
            </a:r>
          </a:p>
        </p:txBody>
      </p:sp>
      <p:sp>
        <p:nvSpPr>
          <p:cNvPr id="24" name="Text Placeholder 3">
            <a:extLst>
              <a:ext uri="{FF2B5EF4-FFF2-40B4-BE49-F238E27FC236}">
                <a16:creationId xmlns:a16="http://schemas.microsoft.com/office/drawing/2014/main" id="{EB8BEFA4-C2B9-BD42-A0A5-04F3692367BB}"/>
              </a:ext>
              <a:ext uri="{C183D7F6-B498-43B3-948B-1728B52AA6E4}">
                <adec:decorative xmlns:adec="http://schemas.microsoft.com/office/drawing/2017/decorative" val="1"/>
              </a:ext>
            </a:extLst>
          </p:cNvPr>
          <p:cNvSpPr>
            <a:spLocks noGrp="1"/>
          </p:cNvSpPr>
          <p:nvPr>
            <p:ph type="body" sz="quarter" idx="24" hasCustomPrompt="1"/>
          </p:nvPr>
        </p:nvSpPr>
        <p:spPr>
          <a:xfrm>
            <a:off x="9153231" y="3806825"/>
            <a:ext cx="3041886" cy="3051175"/>
          </a:xfrm>
          <a:prstGeom prst="rect">
            <a:avLst/>
          </a:prstGeom>
          <a:solidFill>
            <a:schemeClr val="accent3"/>
          </a:solidFill>
        </p:spPr>
        <p:txBody>
          <a:bodyPr/>
          <a:lstStyle>
            <a:lvl1pPr marL="0" indent="0">
              <a:buNone/>
              <a:defRPr/>
            </a:lvl1pPr>
          </a:lstStyle>
          <a:p>
            <a:pPr lvl="0"/>
            <a:r>
              <a:rPr lang="en-US" dirty="0"/>
              <a:t> </a:t>
            </a:r>
          </a:p>
        </p:txBody>
      </p:sp>
      <p:sp>
        <p:nvSpPr>
          <p:cNvPr id="25" name="Text Placeholder 3">
            <a:extLst>
              <a:ext uri="{FF2B5EF4-FFF2-40B4-BE49-F238E27FC236}">
                <a16:creationId xmlns:a16="http://schemas.microsoft.com/office/drawing/2014/main" id="{38429D8B-070F-B34C-94B7-DEF1C90FAA04}"/>
              </a:ext>
              <a:ext uri="{C183D7F6-B498-43B3-948B-1728B52AA6E4}">
                <adec:decorative xmlns:adec="http://schemas.microsoft.com/office/drawing/2017/decorative" val="1"/>
              </a:ext>
            </a:extLst>
          </p:cNvPr>
          <p:cNvSpPr>
            <a:spLocks noGrp="1"/>
          </p:cNvSpPr>
          <p:nvPr>
            <p:ph type="body" sz="quarter" idx="25" hasCustomPrompt="1"/>
          </p:nvPr>
        </p:nvSpPr>
        <p:spPr>
          <a:xfrm>
            <a:off x="6099117" y="1030288"/>
            <a:ext cx="6096000" cy="2776537"/>
          </a:xfrm>
          <a:prstGeom prst="rect">
            <a:avLst/>
          </a:prstGeom>
          <a:solidFill>
            <a:schemeClr val="accent1"/>
          </a:solidFill>
        </p:spPr>
        <p:txBody>
          <a:bodyPr/>
          <a:lstStyle>
            <a:lvl1pPr marL="0" indent="0">
              <a:buNone/>
              <a:defRPr/>
            </a:lvl1pPr>
          </a:lstStyle>
          <a:p>
            <a:pPr lvl="0"/>
            <a:r>
              <a:rPr lang="en-US" dirty="0"/>
              <a:t> </a:t>
            </a:r>
          </a:p>
        </p:txBody>
      </p:sp>
      <p:sp>
        <p:nvSpPr>
          <p:cNvPr id="35" name="Footer Placeholder 3">
            <a:extLst>
              <a:ext uri="{FF2B5EF4-FFF2-40B4-BE49-F238E27FC236}">
                <a16:creationId xmlns:a16="http://schemas.microsoft.com/office/drawing/2014/main" id="{BEACFBAF-3C16-9442-B6F6-4613A5BB53E4}"/>
              </a:ext>
            </a:extLst>
          </p:cNvPr>
          <p:cNvSpPr>
            <a:spLocks noGrp="1"/>
          </p:cNvSpPr>
          <p:nvPr>
            <p:ph type="ftr" sz="quarter" idx="11"/>
          </p:nvPr>
        </p:nvSpPr>
        <p:spPr>
          <a:xfrm>
            <a:off x="2344804" y="6356350"/>
            <a:ext cx="3469252" cy="365125"/>
          </a:xfrm>
        </p:spPr>
        <p:txBody>
          <a:bodyPr/>
          <a:lstStyle>
            <a:lvl1pPr algn="l">
              <a:defRPr/>
            </a:lvl1pPr>
          </a:lstStyle>
          <a:p>
            <a:r>
              <a:rPr lang="en-GB"/>
              <a:t>Name, Department</a:t>
            </a:r>
          </a:p>
        </p:txBody>
      </p:sp>
      <p:sp>
        <p:nvSpPr>
          <p:cNvPr id="36" name="Text Placeholder 6">
            <a:extLst>
              <a:ext uri="{FF2B5EF4-FFF2-40B4-BE49-F238E27FC236}">
                <a16:creationId xmlns:a16="http://schemas.microsoft.com/office/drawing/2014/main" id="{E8A77961-1C22-C74B-9FA8-22E6A417D980}"/>
              </a:ext>
            </a:extLst>
          </p:cNvPr>
          <p:cNvSpPr>
            <a:spLocks noGrp="1"/>
          </p:cNvSpPr>
          <p:nvPr>
            <p:ph type="body" sz="quarter" idx="27" hasCustomPrompt="1"/>
          </p:nvPr>
        </p:nvSpPr>
        <p:spPr>
          <a:xfrm>
            <a:off x="2219451" y="6356350"/>
            <a:ext cx="10800" cy="365125"/>
          </a:xfrm>
          <a:prstGeom prst="rect">
            <a:avLst/>
          </a:prstGeom>
          <a:solidFill>
            <a:schemeClr val="bg2"/>
          </a:solidFill>
          <a:ln>
            <a:noFill/>
          </a:ln>
        </p:spPr>
        <p:txBody>
          <a:bodyPr/>
          <a:lstStyle>
            <a:lvl1pPr marL="0" indent="0">
              <a:buNone/>
              <a:defRPr/>
            </a:lvl1pPr>
          </a:lstStyle>
          <a:p>
            <a:pPr lvl="0"/>
            <a:r>
              <a:rPr lang="en-US" dirty="0"/>
              <a:t> </a:t>
            </a:r>
          </a:p>
        </p:txBody>
      </p:sp>
      <p:sp>
        <p:nvSpPr>
          <p:cNvPr id="34" name="Date Placeholder 2">
            <a:extLst>
              <a:ext uri="{FF2B5EF4-FFF2-40B4-BE49-F238E27FC236}">
                <a16:creationId xmlns:a16="http://schemas.microsoft.com/office/drawing/2014/main" id="{2987AD34-27BC-A940-9D49-9B42BCBEFDB6}"/>
              </a:ext>
            </a:extLst>
          </p:cNvPr>
          <p:cNvSpPr>
            <a:spLocks noGrp="1"/>
          </p:cNvSpPr>
          <p:nvPr>
            <p:ph type="dt" sz="half" idx="10"/>
          </p:nvPr>
        </p:nvSpPr>
        <p:spPr>
          <a:xfrm>
            <a:off x="479375" y="6356350"/>
            <a:ext cx="1613716" cy="365125"/>
          </a:xfrm>
          <a:prstGeom prst="rect">
            <a:avLst/>
          </a:prstGeom>
        </p:spPr>
        <p:txBody>
          <a:bodyPr/>
          <a:lstStyle/>
          <a:p>
            <a:endParaRPr lang="en-GB"/>
          </a:p>
        </p:txBody>
      </p:sp>
      <p:sp>
        <p:nvSpPr>
          <p:cNvPr id="5" name="Slide Number Placeholder 4"/>
          <p:cNvSpPr>
            <a:spLocks noGrp="1"/>
          </p:cNvSpPr>
          <p:nvPr>
            <p:ph type="sldNum" sz="quarter" idx="12"/>
          </p:nvPr>
        </p:nvSpPr>
        <p:spPr>
          <a:xfrm>
            <a:off x="8828967" y="6356350"/>
            <a:ext cx="2908107" cy="365125"/>
          </a:xfrm>
        </p:spPr>
        <p:txBody>
          <a:bodyPr/>
          <a:lstStyle>
            <a:lvl1pPr>
              <a:defRPr>
                <a:solidFill>
                  <a:schemeClr val="bg1"/>
                </a:solidFill>
              </a:defRPr>
            </a:lvl1pPr>
          </a:lstStyle>
          <a:p>
            <a:fld id="{CBBF530E-1875-46E6-901C-76683197A1B3}" type="slidenum">
              <a:rPr lang="en-GB" smtClean="0"/>
              <a:pPr/>
              <a:t>‹#›</a:t>
            </a:fld>
            <a:endParaRPr lang="en-GB"/>
          </a:p>
        </p:txBody>
      </p:sp>
      <p:sp>
        <p:nvSpPr>
          <p:cNvPr id="33" name="Text Placeholder 25">
            <a:extLst>
              <a:ext uri="{FF2B5EF4-FFF2-40B4-BE49-F238E27FC236}">
                <a16:creationId xmlns:a16="http://schemas.microsoft.com/office/drawing/2014/main" id="{47168AAF-B20D-5A42-B75B-7723535923C5}"/>
              </a:ext>
            </a:extLst>
          </p:cNvPr>
          <p:cNvSpPr>
            <a:spLocks noGrp="1"/>
          </p:cNvSpPr>
          <p:nvPr>
            <p:ph type="body" sz="quarter" idx="22" hasCustomPrompt="1"/>
          </p:nvPr>
        </p:nvSpPr>
        <p:spPr>
          <a:xfrm>
            <a:off x="9313082" y="5799705"/>
            <a:ext cx="2616200" cy="480131"/>
          </a:xfrm>
          <a:prstGeom prst="rect">
            <a:avLst/>
          </a:prstGeom>
        </p:spPr>
        <p:txBody>
          <a:bodyPr>
            <a:spAutoFit/>
          </a:bodyPr>
          <a:lstStyle>
            <a:lvl1pPr marL="0" indent="0">
              <a:buNone/>
              <a:defRPr sz="2800" b="1">
                <a:solidFill>
                  <a:schemeClr val="bg1"/>
                </a:solidFill>
              </a:defRPr>
            </a:lvl1pPr>
            <a:lvl2pPr marL="457200" indent="0">
              <a:buNone/>
              <a:defRPr sz="3000" b="1">
                <a:solidFill>
                  <a:schemeClr val="bg1"/>
                </a:solidFill>
              </a:defRPr>
            </a:lvl2pPr>
            <a:lvl3pPr marL="914400" indent="0">
              <a:buNone/>
              <a:defRPr sz="3000" b="1">
                <a:solidFill>
                  <a:schemeClr val="bg1"/>
                </a:solidFill>
              </a:defRPr>
            </a:lvl3pPr>
            <a:lvl4pPr marL="1371600" indent="0">
              <a:buFont typeface="Arial" panose="020B0604020202020204" pitchFamily="34" charset="0"/>
              <a:buNone/>
              <a:defRPr sz="3000" b="1">
                <a:solidFill>
                  <a:schemeClr val="bg1"/>
                </a:solidFill>
              </a:defRPr>
            </a:lvl4pPr>
            <a:lvl5pPr marL="1828800" indent="0">
              <a:buFont typeface="Arial" panose="020B0604020202020204" pitchFamily="34" charset="0"/>
              <a:buNone/>
              <a:defRPr sz="3000" b="1">
                <a:solidFill>
                  <a:schemeClr val="bg1"/>
                </a:solidFill>
              </a:defRPr>
            </a:lvl5pPr>
          </a:lstStyle>
          <a:p>
            <a:pPr lvl="0"/>
            <a:r>
              <a:rPr lang="en-US" dirty="0"/>
              <a:t>Dolor sit </a:t>
            </a:r>
            <a:r>
              <a:rPr lang="en-US" dirty="0" err="1"/>
              <a:t>amet</a:t>
            </a:r>
            <a:endParaRPr lang="en-US" dirty="0"/>
          </a:p>
        </p:txBody>
      </p:sp>
      <p:sp>
        <p:nvSpPr>
          <p:cNvPr id="27" name="Text Placeholder 14">
            <a:extLst>
              <a:ext uri="{FF2B5EF4-FFF2-40B4-BE49-F238E27FC236}">
                <a16:creationId xmlns:a16="http://schemas.microsoft.com/office/drawing/2014/main" id="{3DF3D1FC-03B8-E04D-9DA6-CDB5C487C44C}"/>
              </a:ext>
            </a:extLst>
          </p:cNvPr>
          <p:cNvSpPr>
            <a:spLocks noGrp="1"/>
          </p:cNvSpPr>
          <p:nvPr>
            <p:ph type="body" sz="quarter" idx="20" hasCustomPrompt="1"/>
          </p:nvPr>
        </p:nvSpPr>
        <p:spPr>
          <a:xfrm>
            <a:off x="9312665" y="4521347"/>
            <a:ext cx="2616739" cy="1311128"/>
          </a:xfrm>
          <a:prstGeom prst="rect">
            <a:avLst/>
          </a:prstGeom>
        </p:spPr>
        <p:txBody>
          <a:bodyPr wrap="square">
            <a:spAutoFit/>
          </a:bodyPr>
          <a:lstStyle>
            <a:lvl1pPr marL="0" indent="0">
              <a:buNone/>
              <a:defRPr sz="8800" b="1">
                <a:solidFill>
                  <a:schemeClr val="bg1"/>
                </a:solidFill>
              </a:defRPr>
            </a:lvl1pPr>
            <a:lvl2pPr>
              <a:defRPr sz="3600"/>
            </a:lvl2pPr>
            <a:lvl3pPr>
              <a:defRPr sz="3600"/>
            </a:lvl3pPr>
            <a:lvl4pPr>
              <a:defRPr sz="3600"/>
            </a:lvl4pPr>
            <a:lvl5pPr>
              <a:defRPr sz="3600"/>
            </a:lvl5pPr>
          </a:lstStyle>
          <a:p>
            <a:pPr lvl="0"/>
            <a:r>
              <a:rPr lang="en-US" dirty="0"/>
              <a:t>£2m</a:t>
            </a:r>
          </a:p>
        </p:txBody>
      </p:sp>
      <p:sp>
        <p:nvSpPr>
          <p:cNvPr id="26" name="Text Placeholder 25">
            <a:extLst>
              <a:ext uri="{FF2B5EF4-FFF2-40B4-BE49-F238E27FC236}">
                <a16:creationId xmlns:a16="http://schemas.microsoft.com/office/drawing/2014/main" id="{2269F27E-1C0A-A446-B7C7-C4A5F893663E}"/>
              </a:ext>
            </a:extLst>
          </p:cNvPr>
          <p:cNvSpPr>
            <a:spLocks noGrp="1"/>
          </p:cNvSpPr>
          <p:nvPr>
            <p:ph type="body" sz="quarter" idx="19" hasCustomPrompt="1"/>
          </p:nvPr>
        </p:nvSpPr>
        <p:spPr>
          <a:xfrm>
            <a:off x="6316663" y="5308600"/>
            <a:ext cx="2616200" cy="867930"/>
          </a:xfrm>
          <a:prstGeom prst="rect">
            <a:avLst/>
          </a:prstGeom>
        </p:spPr>
        <p:txBody>
          <a:bodyPr>
            <a:spAutoFit/>
          </a:bodyPr>
          <a:lstStyle>
            <a:lvl1pPr marL="0" indent="0">
              <a:buNone/>
              <a:defRPr sz="2800" b="1">
                <a:solidFill>
                  <a:schemeClr val="bg1"/>
                </a:solidFill>
              </a:defRPr>
            </a:lvl1pPr>
            <a:lvl2pPr marL="457200" indent="0">
              <a:buNone/>
              <a:defRPr sz="3000" b="1">
                <a:solidFill>
                  <a:schemeClr val="bg1"/>
                </a:solidFill>
              </a:defRPr>
            </a:lvl2pPr>
            <a:lvl3pPr marL="914400" indent="0">
              <a:buNone/>
              <a:defRPr sz="3000" b="1">
                <a:solidFill>
                  <a:schemeClr val="bg1"/>
                </a:solidFill>
              </a:defRPr>
            </a:lvl3pPr>
            <a:lvl4pPr marL="1371600" indent="0">
              <a:buFont typeface="Arial" panose="020B0604020202020204" pitchFamily="34" charset="0"/>
              <a:buNone/>
              <a:defRPr sz="3000" b="1">
                <a:solidFill>
                  <a:schemeClr val="bg1"/>
                </a:solidFill>
              </a:defRPr>
            </a:lvl4pPr>
            <a:lvl5pPr marL="1828800" indent="0">
              <a:buFont typeface="Arial" panose="020B0604020202020204" pitchFamily="34" charset="0"/>
              <a:buNone/>
              <a:defRPr sz="3000" b="1">
                <a:solidFill>
                  <a:schemeClr val="bg1"/>
                </a:solidFill>
              </a:defRPr>
            </a:lvl5pPr>
          </a:lstStyle>
          <a:p>
            <a:pPr lvl="0"/>
            <a:r>
              <a:rPr lang="en-US" dirty="0"/>
              <a:t>Lorem ipsum dolor sit </a:t>
            </a:r>
            <a:r>
              <a:rPr lang="en-US" dirty="0" err="1"/>
              <a:t>amet</a:t>
            </a:r>
            <a:endParaRPr lang="en-US" dirty="0"/>
          </a:p>
        </p:txBody>
      </p:sp>
      <p:sp>
        <p:nvSpPr>
          <p:cNvPr id="23" name="Text Placeholder 14">
            <a:extLst>
              <a:ext uri="{FF2B5EF4-FFF2-40B4-BE49-F238E27FC236}">
                <a16:creationId xmlns:a16="http://schemas.microsoft.com/office/drawing/2014/main" id="{45F9D20A-60A4-B749-9837-8CF6B9AF3549}"/>
              </a:ext>
            </a:extLst>
          </p:cNvPr>
          <p:cNvSpPr>
            <a:spLocks noGrp="1"/>
          </p:cNvSpPr>
          <p:nvPr>
            <p:ph type="body" sz="quarter" idx="18" hasCustomPrompt="1"/>
          </p:nvPr>
        </p:nvSpPr>
        <p:spPr>
          <a:xfrm>
            <a:off x="6316246" y="3997876"/>
            <a:ext cx="2616739" cy="1311128"/>
          </a:xfrm>
          <a:prstGeom prst="rect">
            <a:avLst/>
          </a:prstGeom>
        </p:spPr>
        <p:txBody>
          <a:bodyPr wrap="square">
            <a:spAutoFit/>
          </a:bodyPr>
          <a:lstStyle>
            <a:lvl1pPr marL="0" indent="0">
              <a:buNone/>
              <a:defRPr sz="8800" b="1">
                <a:solidFill>
                  <a:schemeClr val="bg1"/>
                </a:solidFill>
              </a:defRPr>
            </a:lvl1pPr>
            <a:lvl2pPr>
              <a:defRPr sz="3600"/>
            </a:lvl2pPr>
            <a:lvl3pPr>
              <a:defRPr sz="3600"/>
            </a:lvl3pPr>
            <a:lvl4pPr>
              <a:defRPr sz="3600"/>
            </a:lvl4pPr>
            <a:lvl5pPr>
              <a:defRPr sz="3600"/>
            </a:lvl5pPr>
          </a:lstStyle>
          <a:p>
            <a:pPr lvl="0"/>
            <a:r>
              <a:rPr lang="en-US" dirty="0"/>
              <a:t>75%</a:t>
            </a:r>
          </a:p>
        </p:txBody>
      </p:sp>
      <p:sp>
        <p:nvSpPr>
          <p:cNvPr id="28" name="Text Placeholder 25">
            <a:extLst>
              <a:ext uri="{FF2B5EF4-FFF2-40B4-BE49-F238E27FC236}">
                <a16:creationId xmlns:a16="http://schemas.microsoft.com/office/drawing/2014/main" id="{F4AE2FA4-A530-1540-800A-6A0ACFD551D4}"/>
              </a:ext>
            </a:extLst>
          </p:cNvPr>
          <p:cNvSpPr>
            <a:spLocks noGrp="1"/>
          </p:cNvSpPr>
          <p:nvPr>
            <p:ph type="body" sz="quarter" idx="21" hasCustomPrompt="1"/>
          </p:nvPr>
        </p:nvSpPr>
        <p:spPr>
          <a:xfrm>
            <a:off x="6321909" y="3053645"/>
            <a:ext cx="5611786" cy="480131"/>
          </a:xfrm>
          <a:prstGeom prst="rect">
            <a:avLst/>
          </a:prstGeom>
        </p:spPr>
        <p:txBody>
          <a:bodyPr wrap="square">
            <a:spAutoFit/>
          </a:bodyPr>
          <a:lstStyle>
            <a:lvl1pPr marL="0" indent="0">
              <a:buNone/>
              <a:defRPr sz="2800" b="0">
                <a:solidFill>
                  <a:schemeClr val="tx1"/>
                </a:solidFill>
              </a:defRPr>
            </a:lvl1pPr>
            <a:lvl2pPr marL="457200" indent="0">
              <a:buNone/>
              <a:defRPr sz="3000" b="1">
                <a:solidFill>
                  <a:schemeClr val="bg1"/>
                </a:solidFill>
              </a:defRPr>
            </a:lvl2pPr>
            <a:lvl3pPr marL="914400" indent="0">
              <a:buNone/>
              <a:defRPr sz="3000" b="1">
                <a:solidFill>
                  <a:schemeClr val="bg1"/>
                </a:solidFill>
              </a:defRPr>
            </a:lvl3pPr>
            <a:lvl4pPr marL="1371600" indent="0">
              <a:buFont typeface="Arial" panose="020B0604020202020204" pitchFamily="34" charset="0"/>
              <a:buNone/>
              <a:defRPr sz="3000" b="1">
                <a:solidFill>
                  <a:schemeClr val="bg1"/>
                </a:solidFill>
              </a:defRPr>
            </a:lvl4pPr>
            <a:lvl5pPr marL="1828800" indent="0">
              <a:buFont typeface="Arial" panose="020B0604020202020204" pitchFamily="34" charset="0"/>
              <a:buNone/>
              <a:defRPr sz="3000" b="1">
                <a:solidFill>
                  <a:schemeClr val="bg1"/>
                </a:solidFill>
              </a:defRPr>
            </a:lvl5pPr>
          </a:lstStyle>
          <a:p>
            <a:pPr lvl="0"/>
            <a:r>
              <a:rPr lang="en-US" dirty="0"/>
              <a:t>Lorem ipsum dolor sit </a:t>
            </a:r>
            <a:r>
              <a:rPr lang="en-US" dirty="0" err="1"/>
              <a:t>amet</a:t>
            </a:r>
            <a:endParaRPr lang="en-US" dirty="0"/>
          </a:p>
        </p:txBody>
      </p:sp>
      <p:sp>
        <p:nvSpPr>
          <p:cNvPr id="15" name="Text Placeholder 14">
            <a:extLst>
              <a:ext uri="{FF2B5EF4-FFF2-40B4-BE49-F238E27FC236}">
                <a16:creationId xmlns:a16="http://schemas.microsoft.com/office/drawing/2014/main" id="{885012C2-4993-F54F-A804-693637D33D7D}"/>
              </a:ext>
            </a:extLst>
          </p:cNvPr>
          <p:cNvSpPr>
            <a:spLocks noGrp="1"/>
          </p:cNvSpPr>
          <p:nvPr>
            <p:ph type="body" sz="quarter" idx="16" hasCustomPrompt="1"/>
          </p:nvPr>
        </p:nvSpPr>
        <p:spPr>
          <a:xfrm>
            <a:off x="6316246" y="1325014"/>
            <a:ext cx="4107914" cy="1685077"/>
          </a:xfrm>
          <a:prstGeom prst="rect">
            <a:avLst/>
          </a:prstGeom>
        </p:spPr>
        <p:txBody>
          <a:bodyPr wrap="square">
            <a:spAutoFit/>
          </a:bodyPr>
          <a:lstStyle>
            <a:lvl1pPr marL="0" indent="0">
              <a:buNone/>
              <a:defRPr sz="11500" b="1">
                <a:solidFill>
                  <a:schemeClr val="tx1"/>
                </a:solidFill>
              </a:defRPr>
            </a:lvl1pPr>
            <a:lvl2pPr>
              <a:defRPr sz="3600"/>
            </a:lvl2pPr>
            <a:lvl3pPr>
              <a:defRPr sz="3600"/>
            </a:lvl3pPr>
            <a:lvl4pPr>
              <a:defRPr sz="3600"/>
            </a:lvl4pPr>
            <a:lvl5pPr>
              <a:defRPr sz="3600"/>
            </a:lvl5pPr>
          </a:lstStyle>
          <a:p>
            <a:pPr lvl="0"/>
            <a:r>
              <a:rPr lang="en-US" dirty="0"/>
              <a:t>1 in 5</a:t>
            </a:r>
          </a:p>
        </p:txBody>
      </p:sp>
      <p:sp>
        <p:nvSpPr>
          <p:cNvPr id="7" name="Content Placeholder 6"/>
          <p:cNvSpPr>
            <a:spLocks noGrp="1"/>
          </p:cNvSpPr>
          <p:nvPr>
            <p:ph sz="quarter" idx="13" hasCustomPrompt="1"/>
          </p:nvPr>
        </p:nvSpPr>
        <p:spPr>
          <a:xfrm>
            <a:off x="479377" y="2133603"/>
            <a:ext cx="5197519" cy="3746498"/>
          </a:xfrm>
          <a:prstGeom prst="rect">
            <a:avLst/>
          </a:prstGeom>
        </p:spPr>
        <p:txBody>
          <a:bodyPr/>
          <a:lstStyle>
            <a:lvl1pPr>
              <a:buClr>
                <a:schemeClr val="accent3"/>
              </a:buClr>
              <a:defRPr lang="en-GB" sz="2800" smtClean="0">
                <a:solidFill>
                  <a:schemeClr val="tx1"/>
                </a:solidFill>
                <a:effectLst/>
              </a:defRPr>
            </a:lvl1pPr>
            <a:lvl2pPr>
              <a:buClr>
                <a:schemeClr val="accent3"/>
              </a:buClr>
              <a:defRPr sz="2800">
                <a:solidFill>
                  <a:schemeClr val="tx1"/>
                </a:solidFill>
              </a:defRPr>
            </a:lvl2pPr>
            <a:lvl3pPr>
              <a:buClr>
                <a:schemeClr val="accent3"/>
              </a:buClr>
              <a:defRPr sz="2800">
                <a:solidFill>
                  <a:schemeClr val="tx1"/>
                </a:solidFill>
              </a:defRPr>
            </a:lvl3pPr>
          </a:lstStyle>
          <a:p>
            <a:pPr lvl="0"/>
            <a:r>
              <a:rPr lang="en-US" dirty="0"/>
              <a:t>Body text – Arial 28pt</a:t>
            </a:r>
          </a:p>
          <a:p>
            <a:pPr lvl="1"/>
            <a:r>
              <a:rPr lang="en-US" dirty="0"/>
              <a:t>Second text – Arial 28pt</a:t>
            </a:r>
          </a:p>
          <a:p>
            <a:pPr lvl="2"/>
            <a:r>
              <a:rPr lang="en-US" dirty="0"/>
              <a:t>Third text – Arial 28pt</a:t>
            </a:r>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5197519" cy="627765"/>
          </a:xfrm>
          <a:prstGeom prst="rect">
            <a:avLst/>
          </a:prstGeom>
        </p:spPr>
        <p:txBody>
          <a:bodyPr>
            <a:noAutofit/>
          </a:bodyPr>
          <a:lstStyle>
            <a:lvl1pPr marL="0" indent="0">
              <a:buNone/>
              <a:defRPr sz="2800" b="1">
                <a:solidFill>
                  <a:schemeClr val="accent3"/>
                </a:solidFill>
              </a:defRPr>
            </a:lvl1pPr>
            <a:lvl2pPr>
              <a:defRPr sz="1400"/>
            </a:lvl2pPr>
            <a:lvl3pPr>
              <a:defRPr sz="1400"/>
            </a:lvl3pPr>
            <a:lvl4pPr>
              <a:defRPr sz="1400"/>
            </a:lvl4pPr>
            <a:lvl5pPr>
              <a:defRPr sz="1400"/>
            </a:lvl5pPr>
          </a:lstStyle>
          <a:p>
            <a:pPr lvl="0"/>
            <a:r>
              <a:rPr lang="en-US" dirty="0"/>
              <a:t>Subtitle</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 uri="{C183D7F6-B498-43B3-948B-1728B52AA6E4}">
                  <adec:decorative xmlns:adec="http://schemas.microsoft.com/office/drawing/2017/decorative" val="1"/>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descr="University of Nottingham logo">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spTree>
    <p:extLst>
      <p:ext uri="{BB962C8B-B14F-4D97-AF65-F5344CB8AC3E}">
        <p14:creationId xmlns:p14="http://schemas.microsoft.com/office/powerpoint/2010/main" val="41496514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Key Fact &amp; Figures Slide 2">
    <p:bg>
      <p:bgPr>
        <a:solidFill>
          <a:schemeClr val="accent5">
            <a:alpha val="5000"/>
          </a:schemeClr>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753018E-1432-7544-BE78-20661EEA3DFC}"/>
              </a:ext>
              <a:ext uri="{C183D7F6-B498-43B3-948B-1728B52AA6E4}">
                <adec:decorative xmlns:adec="http://schemas.microsoft.com/office/drawing/2017/decorative" val="1"/>
              </a:ext>
            </a:extLst>
          </p:cNvPr>
          <p:cNvSpPr/>
          <p:nvPr userDrawn="1"/>
        </p:nvSpPr>
        <p:spPr>
          <a:xfrm>
            <a:off x="12635555" y="-546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Use this slide to showcase key facts and figures by editing the text in these boxes. Options with more boxes are also available in under the ’Layouts’ button.</a:t>
            </a:r>
          </a:p>
        </p:txBody>
      </p:sp>
      <p:sp>
        <p:nvSpPr>
          <p:cNvPr id="23" name="Text Placeholder 3">
            <a:extLst>
              <a:ext uri="{FF2B5EF4-FFF2-40B4-BE49-F238E27FC236}">
                <a16:creationId xmlns:a16="http://schemas.microsoft.com/office/drawing/2014/main" id="{D944C8EB-D3E3-3B4F-9FC5-E6B185D2F57B}"/>
              </a:ext>
              <a:ext uri="{C183D7F6-B498-43B3-948B-1728B52AA6E4}">
                <adec:decorative xmlns:adec="http://schemas.microsoft.com/office/drawing/2017/decorative" val="1"/>
              </a:ext>
            </a:extLst>
          </p:cNvPr>
          <p:cNvSpPr>
            <a:spLocks noGrp="1"/>
          </p:cNvSpPr>
          <p:nvPr>
            <p:ph type="body" sz="quarter" idx="23" hasCustomPrompt="1"/>
          </p:nvPr>
        </p:nvSpPr>
        <p:spPr>
          <a:xfrm>
            <a:off x="6099117" y="3806825"/>
            <a:ext cx="6096000" cy="3051175"/>
          </a:xfrm>
          <a:prstGeom prst="rect">
            <a:avLst/>
          </a:prstGeom>
          <a:solidFill>
            <a:schemeClr val="accent3"/>
          </a:solidFill>
        </p:spPr>
        <p:txBody>
          <a:bodyPr/>
          <a:lstStyle>
            <a:lvl1pPr marL="0" indent="0">
              <a:buNone/>
              <a:defRPr/>
            </a:lvl1pPr>
          </a:lstStyle>
          <a:p>
            <a:pPr lvl="0"/>
            <a:r>
              <a:rPr lang="en-US" dirty="0"/>
              <a:t> </a:t>
            </a:r>
          </a:p>
        </p:txBody>
      </p:sp>
      <p:sp>
        <p:nvSpPr>
          <p:cNvPr id="4" name="Text Placeholder 3">
            <a:extLst>
              <a:ext uri="{FF2B5EF4-FFF2-40B4-BE49-F238E27FC236}">
                <a16:creationId xmlns:a16="http://schemas.microsoft.com/office/drawing/2014/main" id="{DAA563FF-1797-7C47-B195-3DD52F253B47}"/>
              </a:ext>
              <a:ext uri="{C183D7F6-B498-43B3-948B-1728B52AA6E4}">
                <adec:decorative xmlns:adec="http://schemas.microsoft.com/office/drawing/2017/decorative" val="1"/>
              </a:ext>
            </a:extLst>
          </p:cNvPr>
          <p:cNvSpPr>
            <a:spLocks noGrp="1"/>
          </p:cNvSpPr>
          <p:nvPr>
            <p:ph type="body" sz="quarter" idx="22" hasCustomPrompt="1"/>
          </p:nvPr>
        </p:nvSpPr>
        <p:spPr>
          <a:xfrm>
            <a:off x="6099117" y="1030288"/>
            <a:ext cx="6096000" cy="2776537"/>
          </a:xfrm>
          <a:prstGeom prst="rect">
            <a:avLst/>
          </a:prstGeom>
          <a:solidFill>
            <a:schemeClr val="accent1"/>
          </a:solidFill>
        </p:spPr>
        <p:txBody>
          <a:bodyPr/>
          <a:lstStyle>
            <a:lvl1pPr marL="0" indent="0">
              <a:buNone/>
              <a:defRPr/>
            </a:lvl1pPr>
          </a:lstStyle>
          <a:p>
            <a:pPr lvl="0"/>
            <a:r>
              <a:rPr lang="en-US" dirty="0"/>
              <a:t> </a:t>
            </a:r>
          </a:p>
        </p:txBody>
      </p:sp>
      <p:sp>
        <p:nvSpPr>
          <p:cNvPr id="5" name="Slide Number Placeholder 4"/>
          <p:cNvSpPr>
            <a:spLocks noGrp="1"/>
          </p:cNvSpPr>
          <p:nvPr>
            <p:ph type="sldNum" sz="quarter" idx="12"/>
          </p:nvPr>
        </p:nvSpPr>
        <p:spPr>
          <a:xfrm>
            <a:off x="8828967" y="6356350"/>
            <a:ext cx="2908107" cy="365125"/>
          </a:xfrm>
        </p:spPr>
        <p:txBody>
          <a:bodyPr/>
          <a:lstStyle>
            <a:lvl1pPr>
              <a:defRPr>
                <a:solidFill>
                  <a:schemeClr val="bg1"/>
                </a:solidFill>
              </a:defRPr>
            </a:lvl1pPr>
          </a:lstStyle>
          <a:p>
            <a:fld id="{CBBF530E-1875-46E6-901C-76683197A1B3}" type="slidenum">
              <a:rPr lang="en-GB" smtClean="0"/>
              <a:pPr/>
              <a:t>‹#›</a:t>
            </a:fld>
            <a:endParaRPr lang="en-GB"/>
          </a:p>
        </p:txBody>
      </p:sp>
      <p:sp>
        <p:nvSpPr>
          <p:cNvPr id="21" name="Footer Placeholder 3">
            <a:extLst>
              <a:ext uri="{FF2B5EF4-FFF2-40B4-BE49-F238E27FC236}">
                <a16:creationId xmlns:a16="http://schemas.microsoft.com/office/drawing/2014/main" id="{0DDCE267-4A5F-E145-8792-06BF12597399}"/>
              </a:ext>
            </a:extLst>
          </p:cNvPr>
          <p:cNvSpPr>
            <a:spLocks noGrp="1"/>
          </p:cNvSpPr>
          <p:nvPr>
            <p:ph type="ftr" sz="quarter" idx="11"/>
          </p:nvPr>
        </p:nvSpPr>
        <p:spPr>
          <a:xfrm>
            <a:off x="2344804" y="6356350"/>
            <a:ext cx="3469252" cy="365125"/>
          </a:xfrm>
        </p:spPr>
        <p:txBody>
          <a:bodyPr/>
          <a:lstStyle>
            <a:lvl1pPr algn="l">
              <a:defRPr/>
            </a:lvl1pPr>
          </a:lstStyle>
          <a:p>
            <a:r>
              <a:rPr lang="en-GB"/>
              <a:t>Name, Department</a:t>
            </a:r>
          </a:p>
        </p:txBody>
      </p:sp>
      <p:sp>
        <p:nvSpPr>
          <p:cNvPr id="24" name="Text Placeholder 6">
            <a:extLst>
              <a:ext uri="{FF2B5EF4-FFF2-40B4-BE49-F238E27FC236}">
                <a16:creationId xmlns:a16="http://schemas.microsoft.com/office/drawing/2014/main" id="{8880FF51-74C3-C140-A39F-F630B1448049}"/>
              </a:ext>
            </a:extLst>
          </p:cNvPr>
          <p:cNvSpPr>
            <a:spLocks noGrp="1"/>
          </p:cNvSpPr>
          <p:nvPr>
            <p:ph type="body" sz="quarter" idx="18" hasCustomPrompt="1"/>
          </p:nvPr>
        </p:nvSpPr>
        <p:spPr>
          <a:xfrm>
            <a:off x="2219451" y="6356350"/>
            <a:ext cx="10800" cy="365125"/>
          </a:xfrm>
          <a:prstGeom prst="rect">
            <a:avLst/>
          </a:prstGeom>
          <a:solidFill>
            <a:schemeClr val="bg2"/>
          </a:solidFill>
          <a:ln>
            <a:noFill/>
          </a:ln>
        </p:spPr>
        <p:txBody>
          <a:bodyPr/>
          <a:lstStyle>
            <a:lvl1pPr marL="0" indent="0">
              <a:buNone/>
              <a:defRPr/>
            </a:lvl1pPr>
          </a:lstStyle>
          <a:p>
            <a:pPr lvl="0"/>
            <a:r>
              <a:rPr lang="en-US" dirty="0"/>
              <a:t> </a:t>
            </a:r>
          </a:p>
        </p:txBody>
      </p:sp>
      <p:sp>
        <p:nvSpPr>
          <p:cNvPr id="19" name="Date Placeholder 2">
            <a:extLst>
              <a:ext uri="{FF2B5EF4-FFF2-40B4-BE49-F238E27FC236}">
                <a16:creationId xmlns:a16="http://schemas.microsoft.com/office/drawing/2014/main" id="{F5E29404-E355-8C40-B064-5EED9D5084BE}"/>
              </a:ext>
            </a:extLst>
          </p:cNvPr>
          <p:cNvSpPr>
            <a:spLocks noGrp="1"/>
          </p:cNvSpPr>
          <p:nvPr>
            <p:ph type="dt" sz="half" idx="10"/>
          </p:nvPr>
        </p:nvSpPr>
        <p:spPr>
          <a:xfrm>
            <a:off x="479375" y="6356350"/>
            <a:ext cx="1613716" cy="365125"/>
          </a:xfrm>
          <a:prstGeom prst="rect">
            <a:avLst/>
          </a:prstGeom>
        </p:spPr>
        <p:txBody>
          <a:bodyPr/>
          <a:lstStyle/>
          <a:p>
            <a:endParaRPr lang="en-GB"/>
          </a:p>
        </p:txBody>
      </p:sp>
      <p:sp>
        <p:nvSpPr>
          <p:cNvPr id="28" name="Text Placeholder 25">
            <a:extLst>
              <a:ext uri="{FF2B5EF4-FFF2-40B4-BE49-F238E27FC236}">
                <a16:creationId xmlns:a16="http://schemas.microsoft.com/office/drawing/2014/main" id="{F4AE2FA4-A530-1540-800A-6A0ACFD551D4}"/>
              </a:ext>
            </a:extLst>
          </p:cNvPr>
          <p:cNvSpPr>
            <a:spLocks noGrp="1"/>
          </p:cNvSpPr>
          <p:nvPr>
            <p:ph type="body" sz="quarter" idx="21" hasCustomPrompt="1"/>
          </p:nvPr>
        </p:nvSpPr>
        <p:spPr>
          <a:xfrm>
            <a:off x="9526771" y="4633351"/>
            <a:ext cx="2242659" cy="1255728"/>
          </a:xfrm>
          <a:prstGeom prst="rect">
            <a:avLst/>
          </a:prstGeom>
        </p:spPr>
        <p:txBody>
          <a:bodyPr wrap="square">
            <a:spAutoFit/>
          </a:bodyPr>
          <a:lstStyle>
            <a:lvl1pPr marL="0" marR="0" indent="0" algn="l" defTabSz="914400" rtl="0" eaLnBrk="1" fontAlgn="auto" latinLnBrk="0" hangingPunct="1">
              <a:lnSpc>
                <a:spcPct val="90000"/>
              </a:lnSpc>
              <a:spcBef>
                <a:spcPts val="1000"/>
              </a:spcBef>
              <a:spcAft>
                <a:spcPts val="0"/>
              </a:spcAft>
              <a:buClrTx/>
              <a:buSzTx/>
              <a:buFont typeface="Wingdings" panose="05000000000000000000" pitchFamily="2" charset="2"/>
              <a:buNone/>
              <a:tabLst/>
              <a:defRPr sz="2800" b="1">
                <a:solidFill>
                  <a:schemeClr val="bg1"/>
                </a:solidFill>
              </a:defRPr>
            </a:lvl1pPr>
            <a:lvl2pPr marL="457200" indent="0">
              <a:buNone/>
              <a:defRPr sz="3000" b="1">
                <a:solidFill>
                  <a:schemeClr val="bg1"/>
                </a:solidFill>
              </a:defRPr>
            </a:lvl2pPr>
            <a:lvl3pPr marL="914400" indent="0">
              <a:buNone/>
              <a:defRPr sz="3000" b="1">
                <a:solidFill>
                  <a:schemeClr val="bg1"/>
                </a:solidFill>
              </a:defRPr>
            </a:lvl3pPr>
            <a:lvl4pPr marL="1371600" indent="0">
              <a:buFont typeface="Arial" panose="020B0604020202020204" pitchFamily="34" charset="0"/>
              <a:buNone/>
              <a:defRPr sz="3000" b="1">
                <a:solidFill>
                  <a:schemeClr val="bg1"/>
                </a:solidFill>
              </a:defRPr>
            </a:lvl4pPr>
            <a:lvl5pPr marL="1828800" indent="0">
              <a:buFont typeface="Arial" panose="020B0604020202020204" pitchFamily="34" charset="0"/>
              <a:buNone/>
              <a:defRPr sz="3000" b="1">
                <a:solidFill>
                  <a:schemeClr val="bg1"/>
                </a:solidFill>
              </a:defRPr>
            </a:lvl5pPr>
          </a:lstStyle>
          <a:p>
            <a:pPr marL="0" marR="0" lvl="0" indent="0" algn="l" defTabSz="914400" rtl="0" eaLnBrk="1" fontAlgn="auto" latinLnBrk="0" hangingPunct="1">
              <a:lnSpc>
                <a:spcPct val="90000"/>
              </a:lnSpc>
              <a:spcBef>
                <a:spcPts val="1000"/>
              </a:spcBef>
              <a:spcAft>
                <a:spcPts val="0"/>
              </a:spcAft>
              <a:buClrTx/>
              <a:buSzTx/>
              <a:buFont typeface="Wingdings" panose="05000000000000000000" pitchFamily="2" charset="2"/>
              <a:buNone/>
              <a:tabLst/>
              <a:defRPr/>
            </a:pPr>
            <a:r>
              <a:rPr lang="en-US" dirty="0"/>
              <a:t>Lorem ipsum dolor sit </a:t>
            </a:r>
            <a:r>
              <a:rPr lang="en-US" dirty="0" err="1"/>
              <a:t>amet</a:t>
            </a:r>
            <a:endParaRPr lang="en-US" dirty="0"/>
          </a:p>
        </p:txBody>
      </p:sp>
      <p:sp>
        <p:nvSpPr>
          <p:cNvPr id="27" name="Text Placeholder 14">
            <a:extLst>
              <a:ext uri="{FF2B5EF4-FFF2-40B4-BE49-F238E27FC236}">
                <a16:creationId xmlns:a16="http://schemas.microsoft.com/office/drawing/2014/main" id="{3DF3D1FC-03B8-E04D-9DA6-CDB5C487C44C}"/>
              </a:ext>
            </a:extLst>
          </p:cNvPr>
          <p:cNvSpPr>
            <a:spLocks noGrp="1"/>
          </p:cNvSpPr>
          <p:nvPr>
            <p:ph type="body" sz="quarter" idx="20" hasCustomPrompt="1"/>
          </p:nvPr>
        </p:nvSpPr>
        <p:spPr>
          <a:xfrm>
            <a:off x="6316246" y="4337926"/>
            <a:ext cx="3210526" cy="1685077"/>
          </a:xfrm>
          <a:prstGeom prst="rect">
            <a:avLst/>
          </a:prstGeom>
        </p:spPr>
        <p:txBody>
          <a:bodyPr wrap="square">
            <a:spAutoFit/>
          </a:bodyPr>
          <a:lstStyle>
            <a:lvl1pPr marL="0" indent="0">
              <a:buNone/>
              <a:defRPr sz="11500" b="1">
                <a:solidFill>
                  <a:schemeClr val="bg1"/>
                </a:solidFill>
              </a:defRPr>
            </a:lvl1pPr>
            <a:lvl2pPr>
              <a:defRPr sz="3600"/>
            </a:lvl2pPr>
            <a:lvl3pPr>
              <a:defRPr sz="3600"/>
            </a:lvl3pPr>
            <a:lvl4pPr>
              <a:defRPr sz="3600"/>
            </a:lvl4pPr>
            <a:lvl5pPr>
              <a:defRPr sz="3600"/>
            </a:lvl5pPr>
          </a:lstStyle>
          <a:p>
            <a:pPr lvl="0"/>
            <a:r>
              <a:rPr lang="en-US" dirty="0"/>
              <a:t>£2m</a:t>
            </a:r>
          </a:p>
        </p:txBody>
      </p:sp>
      <p:sp>
        <p:nvSpPr>
          <p:cNvPr id="25" name="Text Placeholder 25">
            <a:extLst>
              <a:ext uri="{FF2B5EF4-FFF2-40B4-BE49-F238E27FC236}">
                <a16:creationId xmlns:a16="http://schemas.microsoft.com/office/drawing/2014/main" id="{068041AD-7E16-B244-948E-4A952E4DA0BA}"/>
              </a:ext>
            </a:extLst>
          </p:cNvPr>
          <p:cNvSpPr>
            <a:spLocks noGrp="1"/>
          </p:cNvSpPr>
          <p:nvPr>
            <p:ph type="body" sz="quarter" idx="24" hasCustomPrompt="1"/>
          </p:nvPr>
        </p:nvSpPr>
        <p:spPr>
          <a:xfrm>
            <a:off x="6321909" y="3053645"/>
            <a:ext cx="5611786" cy="480131"/>
          </a:xfrm>
          <a:prstGeom prst="rect">
            <a:avLst/>
          </a:prstGeom>
        </p:spPr>
        <p:txBody>
          <a:bodyPr wrap="square">
            <a:spAutoFit/>
          </a:bodyPr>
          <a:lstStyle>
            <a:lvl1pPr marL="0" indent="0">
              <a:buNone/>
              <a:defRPr sz="2800" b="0">
                <a:solidFill>
                  <a:schemeClr val="tx1"/>
                </a:solidFill>
              </a:defRPr>
            </a:lvl1pPr>
            <a:lvl2pPr marL="457200" indent="0">
              <a:buNone/>
              <a:defRPr sz="3000" b="1">
                <a:solidFill>
                  <a:schemeClr val="bg1"/>
                </a:solidFill>
              </a:defRPr>
            </a:lvl2pPr>
            <a:lvl3pPr marL="914400" indent="0">
              <a:buNone/>
              <a:defRPr sz="3000" b="1">
                <a:solidFill>
                  <a:schemeClr val="bg1"/>
                </a:solidFill>
              </a:defRPr>
            </a:lvl3pPr>
            <a:lvl4pPr marL="1371600" indent="0">
              <a:buFont typeface="Arial" panose="020B0604020202020204" pitchFamily="34" charset="0"/>
              <a:buNone/>
              <a:defRPr sz="3000" b="1">
                <a:solidFill>
                  <a:schemeClr val="bg1"/>
                </a:solidFill>
              </a:defRPr>
            </a:lvl4pPr>
            <a:lvl5pPr marL="1828800" indent="0">
              <a:buFont typeface="Arial" panose="020B0604020202020204" pitchFamily="34" charset="0"/>
              <a:buNone/>
              <a:defRPr sz="3000" b="1">
                <a:solidFill>
                  <a:schemeClr val="bg1"/>
                </a:solidFill>
              </a:defRPr>
            </a:lvl5pPr>
          </a:lstStyle>
          <a:p>
            <a:pPr lvl="0"/>
            <a:r>
              <a:rPr lang="en-US" dirty="0"/>
              <a:t>Lorem ipsum dolor sit </a:t>
            </a:r>
            <a:r>
              <a:rPr lang="en-US" dirty="0" err="1"/>
              <a:t>amet</a:t>
            </a:r>
            <a:endParaRPr lang="en-US" dirty="0"/>
          </a:p>
        </p:txBody>
      </p:sp>
      <p:sp>
        <p:nvSpPr>
          <p:cNvPr id="15" name="Text Placeholder 14">
            <a:extLst>
              <a:ext uri="{FF2B5EF4-FFF2-40B4-BE49-F238E27FC236}">
                <a16:creationId xmlns:a16="http://schemas.microsoft.com/office/drawing/2014/main" id="{885012C2-4993-F54F-A804-693637D33D7D}"/>
              </a:ext>
            </a:extLst>
          </p:cNvPr>
          <p:cNvSpPr>
            <a:spLocks noGrp="1"/>
          </p:cNvSpPr>
          <p:nvPr>
            <p:ph type="body" sz="quarter" idx="16" hasCustomPrompt="1"/>
          </p:nvPr>
        </p:nvSpPr>
        <p:spPr>
          <a:xfrm>
            <a:off x="6316246" y="1325014"/>
            <a:ext cx="4107914" cy="1685077"/>
          </a:xfrm>
          <a:prstGeom prst="rect">
            <a:avLst/>
          </a:prstGeom>
        </p:spPr>
        <p:txBody>
          <a:bodyPr wrap="square">
            <a:spAutoFit/>
          </a:bodyPr>
          <a:lstStyle>
            <a:lvl1pPr marL="0" indent="0">
              <a:buNone/>
              <a:defRPr sz="11500" b="1">
                <a:solidFill>
                  <a:schemeClr val="tx1"/>
                </a:solidFill>
              </a:defRPr>
            </a:lvl1pPr>
            <a:lvl2pPr>
              <a:defRPr sz="3600"/>
            </a:lvl2pPr>
            <a:lvl3pPr>
              <a:defRPr sz="3600"/>
            </a:lvl3pPr>
            <a:lvl4pPr>
              <a:defRPr sz="3600"/>
            </a:lvl4pPr>
            <a:lvl5pPr>
              <a:defRPr sz="3600"/>
            </a:lvl5pPr>
          </a:lstStyle>
          <a:p>
            <a:pPr lvl="0"/>
            <a:r>
              <a:rPr lang="en-US" dirty="0"/>
              <a:t>1 in 5</a:t>
            </a:r>
          </a:p>
        </p:txBody>
      </p:sp>
      <p:sp>
        <p:nvSpPr>
          <p:cNvPr id="7" name="Content Placeholder 6"/>
          <p:cNvSpPr>
            <a:spLocks noGrp="1"/>
          </p:cNvSpPr>
          <p:nvPr>
            <p:ph sz="quarter" idx="13" hasCustomPrompt="1"/>
          </p:nvPr>
        </p:nvSpPr>
        <p:spPr>
          <a:xfrm>
            <a:off x="479377" y="2133603"/>
            <a:ext cx="5197519" cy="3746498"/>
          </a:xfrm>
          <a:prstGeom prst="rect">
            <a:avLst/>
          </a:prstGeom>
        </p:spPr>
        <p:txBody>
          <a:bodyPr/>
          <a:lstStyle>
            <a:lvl1pPr>
              <a:buClr>
                <a:schemeClr val="accent3"/>
              </a:buClr>
              <a:defRPr lang="en-GB" sz="2800" smtClean="0">
                <a:solidFill>
                  <a:schemeClr val="tx1"/>
                </a:solidFill>
                <a:effectLst/>
              </a:defRPr>
            </a:lvl1pPr>
            <a:lvl2pPr>
              <a:buClr>
                <a:schemeClr val="accent3"/>
              </a:buClr>
              <a:defRPr sz="2800">
                <a:solidFill>
                  <a:schemeClr val="tx1"/>
                </a:solidFill>
              </a:defRPr>
            </a:lvl2pPr>
            <a:lvl3pPr>
              <a:buClr>
                <a:schemeClr val="accent3"/>
              </a:buClr>
              <a:defRPr sz="2800">
                <a:solidFill>
                  <a:schemeClr val="tx1"/>
                </a:solidFill>
              </a:defRPr>
            </a:lvl3pPr>
          </a:lstStyle>
          <a:p>
            <a:pPr lvl="0"/>
            <a:r>
              <a:rPr lang="en-US" dirty="0"/>
              <a:t>Body text – Arial 28pt</a:t>
            </a:r>
          </a:p>
          <a:p>
            <a:pPr lvl="1"/>
            <a:r>
              <a:rPr lang="en-US" dirty="0"/>
              <a:t>Second text – Arial 28pt</a:t>
            </a:r>
          </a:p>
          <a:p>
            <a:pPr lvl="2"/>
            <a:r>
              <a:rPr lang="en-US" dirty="0"/>
              <a:t>Third text – Arial 28pt</a:t>
            </a:r>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5197519" cy="627765"/>
          </a:xfrm>
          <a:prstGeom prst="rect">
            <a:avLst/>
          </a:prstGeom>
        </p:spPr>
        <p:txBody>
          <a:bodyPr>
            <a:noAutofit/>
          </a:bodyPr>
          <a:lstStyle>
            <a:lvl1pPr marL="0" indent="0">
              <a:buNone/>
              <a:defRPr sz="2800" b="1">
                <a:solidFill>
                  <a:schemeClr val="accent3"/>
                </a:solidFill>
              </a:defRPr>
            </a:lvl1pPr>
            <a:lvl2pPr>
              <a:defRPr sz="1400"/>
            </a:lvl2pPr>
            <a:lvl3pPr>
              <a:defRPr sz="1400"/>
            </a:lvl3pPr>
            <a:lvl4pPr>
              <a:defRPr sz="1400"/>
            </a:lvl4pPr>
            <a:lvl5pPr>
              <a:defRPr sz="1400"/>
            </a:lvl5pPr>
          </a:lstStyle>
          <a:p>
            <a:pPr lvl="0"/>
            <a:r>
              <a:rPr lang="en-US" dirty="0"/>
              <a:t>Subtitle</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 uri="{C183D7F6-B498-43B3-948B-1728B52AA6E4}">
                  <adec:decorative xmlns:adec="http://schemas.microsoft.com/office/drawing/2017/decorative" val="1"/>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descr="University of Nottingham logo">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spTree>
    <p:extLst>
      <p:ext uri="{BB962C8B-B14F-4D97-AF65-F5344CB8AC3E}">
        <p14:creationId xmlns:p14="http://schemas.microsoft.com/office/powerpoint/2010/main" val="28286646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mage &amp; Text Grid Slide">
    <p:bg>
      <p:bgPr>
        <a:solidFill>
          <a:schemeClr val="accent5">
            <a:alpha val="5000"/>
          </a:schemeClr>
        </a:soli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828967" y="6356350"/>
            <a:ext cx="2908107" cy="365125"/>
          </a:xfrm>
        </p:spPr>
        <p:txBody>
          <a:bodyPr/>
          <a:lstStyle/>
          <a:p>
            <a:fld id="{CBBF530E-1875-46E6-901C-76683197A1B3}" type="slidenum">
              <a:rPr lang="en-GB" smtClean="0"/>
              <a:pPr/>
              <a:t>‹#›</a:t>
            </a:fld>
            <a:endParaRPr lang="en-GB"/>
          </a:p>
        </p:txBody>
      </p:sp>
      <p:sp>
        <p:nvSpPr>
          <p:cNvPr id="24" name="Footer Placeholder 3">
            <a:extLst>
              <a:ext uri="{FF2B5EF4-FFF2-40B4-BE49-F238E27FC236}">
                <a16:creationId xmlns:a16="http://schemas.microsoft.com/office/drawing/2014/main" id="{84666CE4-75BF-B34F-8276-FC5F1A57F120}"/>
              </a:ext>
            </a:extLst>
          </p:cNvPr>
          <p:cNvSpPr>
            <a:spLocks noGrp="1"/>
          </p:cNvSpPr>
          <p:nvPr>
            <p:ph type="ftr" sz="quarter" idx="11"/>
          </p:nvPr>
        </p:nvSpPr>
        <p:spPr>
          <a:xfrm>
            <a:off x="2207644" y="6356350"/>
            <a:ext cx="3469252" cy="365125"/>
          </a:xfrm>
        </p:spPr>
        <p:txBody>
          <a:bodyPr/>
          <a:lstStyle>
            <a:lvl1pPr algn="l">
              <a:defRPr/>
            </a:lvl1pPr>
          </a:lstStyle>
          <a:p>
            <a:r>
              <a:rPr lang="en-GB"/>
              <a:t>Name, Department</a:t>
            </a:r>
          </a:p>
        </p:txBody>
      </p:sp>
      <p:sp>
        <p:nvSpPr>
          <p:cNvPr id="25" name="Text Placeholder 6">
            <a:extLst>
              <a:ext uri="{FF2B5EF4-FFF2-40B4-BE49-F238E27FC236}">
                <a16:creationId xmlns:a16="http://schemas.microsoft.com/office/drawing/2014/main" id="{FAD10673-0692-CB4F-8CF7-113E83741640}"/>
              </a:ext>
            </a:extLst>
          </p:cNvPr>
          <p:cNvSpPr>
            <a:spLocks noGrp="1"/>
          </p:cNvSpPr>
          <p:nvPr>
            <p:ph type="body" sz="quarter" idx="23" hasCustomPrompt="1"/>
          </p:nvPr>
        </p:nvSpPr>
        <p:spPr>
          <a:xfrm>
            <a:off x="2082291" y="6356350"/>
            <a:ext cx="10800" cy="365125"/>
          </a:xfrm>
          <a:prstGeom prst="rect">
            <a:avLst/>
          </a:prstGeom>
          <a:solidFill>
            <a:schemeClr val="bg2"/>
          </a:solidFill>
          <a:ln>
            <a:noFill/>
          </a:ln>
        </p:spPr>
        <p:txBody>
          <a:bodyPr/>
          <a:lstStyle>
            <a:lvl1pPr marL="0" indent="0">
              <a:buNone/>
              <a:defRPr/>
            </a:lvl1pPr>
          </a:lstStyle>
          <a:p>
            <a:pPr lvl="0"/>
            <a:r>
              <a:rPr lang="en-US" dirty="0"/>
              <a:t> </a:t>
            </a:r>
          </a:p>
        </p:txBody>
      </p:sp>
      <p:sp>
        <p:nvSpPr>
          <p:cNvPr id="23" name="Date Placeholder 2">
            <a:extLst>
              <a:ext uri="{FF2B5EF4-FFF2-40B4-BE49-F238E27FC236}">
                <a16:creationId xmlns:a16="http://schemas.microsoft.com/office/drawing/2014/main" id="{8C5D4842-7C0F-EC46-A474-5DF0CEC9CED8}"/>
              </a:ext>
            </a:extLst>
          </p:cNvPr>
          <p:cNvSpPr>
            <a:spLocks noGrp="1"/>
          </p:cNvSpPr>
          <p:nvPr>
            <p:ph type="dt" sz="half" idx="10"/>
          </p:nvPr>
        </p:nvSpPr>
        <p:spPr>
          <a:xfrm>
            <a:off x="479375" y="6356350"/>
            <a:ext cx="1486993" cy="365125"/>
          </a:xfrm>
          <a:prstGeom prst="rect">
            <a:avLst/>
          </a:prstGeom>
        </p:spPr>
        <p:txBody>
          <a:bodyPr/>
          <a:lstStyle/>
          <a:p>
            <a:fld id="{285EAF73-EE3C-41B7-AE89-4A15C844158B}" type="datetime4">
              <a:rPr lang="en-GB" smtClean="0"/>
              <a:t>22 September 2024</a:t>
            </a:fld>
            <a:endParaRPr lang="en-GB"/>
          </a:p>
        </p:txBody>
      </p:sp>
      <p:sp>
        <p:nvSpPr>
          <p:cNvPr id="53" name="Text Placeholder 47">
            <a:extLst>
              <a:ext uri="{FF2B5EF4-FFF2-40B4-BE49-F238E27FC236}">
                <a16:creationId xmlns:a16="http://schemas.microsoft.com/office/drawing/2014/main" id="{1D5925E4-B891-944B-91DC-A261A1D5FDE6}"/>
              </a:ext>
            </a:extLst>
          </p:cNvPr>
          <p:cNvSpPr>
            <a:spLocks noGrp="1"/>
          </p:cNvSpPr>
          <p:nvPr>
            <p:ph type="body" sz="quarter" idx="22"/>
          </p:nvPr>
        </p:nvSpPr>
        <p:spPr>
          <a:xfrm>
            <a:off x="9753600" y="3450545"/>
            <a:ext cx="2438400" cy="2438400"/>
          </a:xfrm>
          <a:prstGeom prst="rect">
            <a:avLst/>
          </a:prstGeom>
          <a:solidFill>
            <a:schemeClr val="accent1"/>
          </a:solidFill>
        </p:spPr>
        <p:txBody>
          <a:bodyPr lIns="180000" tIns="180000" rIns="180000" bIns="180000"/>
          <a:lstStyle>
            <a:lvl1pPr marL="0" indent="0">
              <a:buNone/>
              <a:defRPr sz="2000">
                <a:solidFill>
                  <a:schemeClr val="tx1"/>
                </a:solidFill>
              </a:defRPr>
            </a:lvl1pPr>
            <a:lvl2pPr>
              <a:defRPr sz="2000"/>
            </a:lvl2pPr>
            <a:lvl3pPr>
              <a:defRPr sz="2000"/>
            </a:lvl3pPr>
            <a:lvl4pPr>
              <a:defRPr sz="2000"/>
            </a:lvl4pPr>
            <a:lvl5pPr>
              <a:defRPr sz="2000"/>
            </a:lvl5pPr>
          </a:lstStyle>
          <a:p>
            <a:pPr lvl="0"/>
            <a:r>
              <a:rPr lang="en-US" dirty="0"/>
              <a:t>Click to edit Master text styles</a:t>
            </a:r>
          </a:p>
        </p:txBody>
      </p:sp>
      <p:sp>
        <p:nvSpPr>
          <p:cNvPr id="43" name="Picture Placeholder 16">
            <a:extLst>
              <a:ext uri="{FF2B5EF4-FFF2-40B4-BE49-F238E27FC236}">
                <a16:creationId xmlns:a16="http://schemas.microsoft.com/office/drawing/2014/main" id="{0963E11F-32F1-6544-8FF4-C1EF6F642B91}"/>
              </a:ext>
            </a:extLst>
          </p:cNvPr>
          <p:cNvSpPr>
            <a:spLocks noGrp="1"/>
          </p:cNvSpPr>
          <p:nvPr>
            <p:ph type="pic" sz="quarter" idx="15"/>
          </p:nvPr>
        </p:nvSpPr>
        <p:spPr>
          <a:xfrm>
            <a:off x="9753600" y="1018730"/>
            <a:ext cx="2438400" cy="2438400"/>
          </a:xfrm>
          <a:prstGeom prst="rect">
            <a:avLst/>
          </a:prstGeom>
          <a:blipFill>
            <a:blip r:embed="rId2" cstate="screen">
              <a:extLst>
                <a:ext uri="{28A0092B-C50C-407E-A947-70E740481C1C}">
                  <a14:useLocalDpi xmlns:a14="http://schemas.microsoft.com/office/drawing/2010/main"/>
                </a:ext>
              </a:extLst>
            </a:blip>
            <a:stretch>
              <a:fillRect/>
            </a:stretch>
          </a:blipFill>
        </p:spPr>
        <p:txBody>
          <a:bodyPr anchor="ctr"/>
          <a:lstStyle>
            <a:lvl1pPr marL="0" indent="0" algn="ctr">
              <a:buNone/>
              <a:defRPr sz="2400"/>
            </a:lvl1pPr>
          </a:lstStyle>
          <a:p>
            <a:endParaRPr lang="en-US"/>
          </a:p>
        </p:txBody>
      </p:sp>
      <p:sp>
        <p:nvSpPr>
          <p:cNvPr id="44" name="Picture Placeholder 16">
            <a:extLst>
              <a:ext uri="{FF2B5EF4-FFF2-40B4-BE49-F238E27FC236}">
                <a16:creationId xmlns:a16="http://schemas.microsoft.com/office/drawing/2014/main" id="{FF92A6B8-47C8-B244-9D3E-90F39EE69398}"/>
              </a:ext>
            </a:extLst>
          </p:cNvPr>
          <p:cNvSpPr>
            <a:spLocks noGrp="1"/>
          </p:cNvSpPr>
          <p:nvPr>
            <p:ph type="pic" sz="quarter" idx="16"/>
          </p:nvPr>
        </p:nvSpPr>
        <p:spPr>
          <a:xfrm>
            <a:off x="7315200" y="3450545"/>
            <a:ext cx="2438400" cy="2438400"/>
          </a:xfrm>
          <a:prstGeom prst="rect">
            <a:avLst/>
          </a:prstGeom>
          <a:blipFill>
            <a:blip r:embed="rId3" cstate="screen">
              <a:extLst>
                <a:ext uri="{28A0092B-C50C-407E-A947-70E740481C1C}">
                  <a14:useLocalDpi xmlns:a14="http://schemas.microsoft.com/office/drawing/2010/main"/>
                </a:ext>
              </a:extLst>
            </a:blip>
            <a:stretch>
              <a:fillRect/>
            </a:stretch>
          </a:blipFill>
        </p:spPr>
        <p:txBody>
          <a:bodyPr anchor="ctr"/>
          <a:lstStyle>
            <a:lvl1pPr marL="0" indent="0" algn="ctr">
              <a:buNone/>
              <a:defRPr sz="2400"/>
            </a:lvl1pPr>
          </a:lstStyle>
          <a:p>
            <a:endParaRPr lang="en-US"/>
          </a:p>
        </p:txBody>
      </p:sp>
      <p:sp>
        <p:nvSpPr>
          <p:cNvPr id="52" name="Text Placeholder 47">
            <a:extLst>
              <a:ext uri="{FF2B5EF4-FFF2-40B4-BE49-F238E27FC236}">
                <a16:creationId xmlns:a16="http://schemas.microsoft.com/office/drawing/2014/main" id="{FAC8937D-B337-F944-8F1C-14A4768CD593}"/>
              </a:ext>
            </a:extLst>
          </p:cNvPr>
          <p:cNvSpPr>
            <a:spLocks noGrp="1"/>
          </p:cNvSpPr>
          <p:nvPr>
            <p:ph type="body" sz="quarter" idx="21"/>
          </p:nvPr>
        </p:nvSpPr>
        <p:spPr>
          <a:xfrm>
            <a:off x="7315200" y="1018730"/>
            <a:ext cx="2438400" cy="2438400"/>
          </a:xfrm>
          <a:prstGeom prst="rect">
            <a:avLst/>
          </a:prstGeom>
          <a:solidFill>
            <a:schemeClr val="accent2"/>
          </a:solidFill>
        </p:spPr>
        <p:txBody>
          <a:bodyPr lIns="180000" tIns="180000" rIns="180000" bIns="180000"/>
          <a:lstStyle>
            <a:lvl1pPr marL="0" indent="0">
              <a:buNone/>
              <a:defRPr sz="2000">
                <a:solidFill>
                  <a:schemeClr val="tx1"/>
                </a:solidFill>
              </a:defRPr>
            </a:lvl1pPr>
            <a:lvl2pPr>
              <a:defRPr sz="2000"/>
            </a:lvl2pPr>
            <a:lvl3pPr>
              <a:defRPr sz="2000"/>
            </a:lvl3pPr>
            <a:lvl4pPr>
              <a:defRPr sz="2000"/>
            </a:lvl4pPr>
            <a:lvl5pPr>
              <a:defRPr sz="2000"/>
            </a:lvl5pPr>
          </a:lstStyle>
          <a:p>
            <a:pPr lvl="0"/>
            <a:r>
              <a:rPr lang="en-US" dirty="0"/>
              <a:t>Click to edit Master text styles</a:t>
            </a:r>
          </a:p>
        </p:txBody>
      </p:sp>
      <p:sp>
        <p:nvSpPr>
          <p:cNvPr id="51" name="Text Placeholder 47">
            <a:extLst>
              <a:ext uri="{FF2B5EF4-FFF2-40B4-BE49-F238E27FC236}">
                <a16:creationId xmlns:a16="http://schemas.microsoft.com/office/drawing/2014/main" id="{887255BA-4BF0-E844-8BE7-3D125B568E2A}"/>
              </a:ext>
            </a:extLst>
          </p:cNvPr>
          <p:cNvSpPr>
            <a:spLocks noGrp="1"/>
          </p:cNvSpPr>
          <p:nvPr>
            <p:ph type="body" sz="quarter" idx="20"/>
          </p:nvPr>
        </p:nvSpPr>
        <p:spPr>
          <a:xfrm>
            <a:off x="4876800" y="3450545"/>
            <a:ext cx="2438400" cy="2438400"/>
          </a:xfrm>
          <a:prstGeom prst="rect">
            <a:avLst/>
          </a:prstGeom>
          <a:solidFill>
            <a:schemeClr val="accent3"/>
          </a:solidFill>
        </p:spPr>
        <p:txBody>
          <a:bodyPr lIns="180000" tIns="180000" rIns="180000" bIns="180000"/>
          <a:lstStyle>
            <a:lvl1pPr marL="0" indent="0">
              <a:buNone/>
              <a:defRPr sz="2000">
                <a:solidFill>
                  <a:schemeClr val="bg1"/>
                </a:solidFill>
              </a:defRPr>
            </a:lvl1pPr>
            <a:lvl2pPr>
              <a:defRPr sz="2000"/>
            </a:lvl2pPr>
            <a:lvl3pPr>
              <a:defRPr sz="2000"/>
            </a:lvl3pPr>
            <a:lvl4pPr>
              <a:defRPr sz="2000"/>
            </a:lvl4pPr>
            <a:lvl5pPr>
              <a:defRPr sz="2000"/>
            </a:lvl5pPr>
          </a:lstStyle>
          <a:p>
            <a:pPr lvl="0"/>
            <a:r>
              <a:rPr lang="en-US" dirty="0"/>
              <a:t>Click to edit Master text styles</a:t>
            </a:r>
          </a:p>
        </p:txBody>
      </p:sp>
      <p:sp>
        <p:nvSpPr>
          <p:cNvPr id="42" name="Picture Placeholder 16">
            <a:extLst>
              <a:ext uri="{FF2B5EF4-FFF2-40B4-BE49-F238E27FC236}">
                <a16:creationId xmlns:a16="http://schemas.microsoft.com/office/drawing/2014/main" id="{98C0DB2D-35D1-F142-B809-1833736CA623}"/>
              </a:ext>
            </a:extLst>
          </p:cNvPr>
          <p:cNvSpPr>
            <a:spLocks noGrp="1"/>
          </p:cNvSpPr>
          <p:nvPr>
            <p:ph type="pic" sz="quarter" idx="14"/>
          </p:nvPr>
        </p:nvSpPr>
        <p:spPr>
          <a:xfrm>
            <a:off x="4876800" y="1018730"/>
            <a:ext cx="2438400" cy="2438400"/>
          </a:xfrm>
          <a:prstGeom prst="rect">
            <a:avLst/>
          </a:prstGeom>
          <a:blipFill>
            <a:blip r:embed="rId4" cstate="screen">
              <a:extLst>
                <a:ext uri="{28A0092B-C50C-407E-A947-70E740481C1C}">
                  <a14:useLocalDpi xmlns:a14="http://schemas.microsoft.com/office/drawing/2010/main"/>
                </a:ext>
              </a:extLst>
            </a:blip>
            <a:stretch>
              <a:fillRect/>
            </a:stretch>
          </a:blipFill>
        </p:spPr>
        <p:txBody>
          <a:bodyPr anchor="ctr"/>
          <a:lstStyle>
            <a:lvl1pPr marL="0" indent="0" algn="ctr">
              <a:buNone/>
              <a:defRPr sz="2400"/>
            </a:lvl1pPr>
          </a:lstStyle>
          <a:p>
            <a:endParaRPr lang="en-US"/>
          </a:p>
        </p:txBody>
      </p:sp>
      <p:sp>
        <p:nvSpPr>
          <p:cNvPr id="45" name="Picture Placeholder 16">
            <a:extLst>
              <a:ext uri="{FF2B5EF4-FFF2-40B4-BE49-F238E27FC236}">
                <a16:creationId xmlns:a16="http://schemas.microsoft.com/office/drawing/2014/main" id="{5BBCD3E3-1554-B049-8AAF-DF0C933C46FA}"/>
              </a:ext>
            </a:extLst>
          </p:cNvPr>
          <p:cNvSpPr>
            <a:spLocks noGrp="1"/>
          </p:cNvSpPr>
          <p:nvPr>
            <p:ph type="pic" sz="quarter" idx="17"/>
          </p:nvPr>
        </p:nvSpPr>
        <p:spPr>
          <a:xfrm>
            <a:off x="2438400" y="3450545"/>
            <a:ext cx="2438400" cy="2438400"/>
          </a:xfrm>
          <a:prstGeom prst="rect">
            <a:avLst/>
          </a:prstGeom>
          <a:blipFill>
            <a:blip r:embed="rId5" cstate="screen">
              <a:extLst>
                <a:ext uri="{28A0092B-C50C-407E-A947-70E740481C1C}">
                  <a14:useLocalDpi xmlns:a14="http://schemas.microsoft.com/office/drawing/2010/main"/>
                </a:ext>
              </a:extLst>
            </a:blip>
            <a:stretch>
              <a:fillRect/>
            </a:stretch>
          </a:blipFill>
        </p:spPr>
        <p:txBody>
          <a:bodyPr anchor="ctr"/>
          <a:lstStyle>
            <a:lvl1pPr marL="0" indent="0" algn="ctr">
              <a:buNone/>
              <a:defRPr sz="2400"/>
            </a:lvl1pPr>
          </a:lstStyle>
          <a:p>
            <a:endParaRPr lang="en-US"/>
          </a:p>
        </p:txBody>
      </p:sp>
      <p:sp>
        <p:nvSpPr>
          <p:cNvPr id="50" name="Text Placeholder 47">
            <a:extLst>
              <a:ext uri="{FF2B5EF4-FFF2-40B4-BE49-F238E27FC236}">
                <a16:creationId xmlns:a16="http://schemas.microsoft.com/office/drawing/2014/main" id="{7C62DAF7-D2F9-5D47-AB79-7712B92267C1}"/>
              </a:ext>
            </a:extLst>
          </p:cNvPr>
          <p:cNvSpPr>
            <a:spLocks noGrp="1"/>
          </p:cNvSpPr>
          <p:nvPr>
            <p:ph type="body" sz="quarter" idx="19"/>
          </p:nvPr>
        </p:nvSpPr>
        <p:spPr>
          <a:xfrm>
            <a:off x="2438400" y="1018730"/>
            <a:ext cx="2438400" cy="2438400"/>
          </a:xfrm>
          <a:prstGeom prst="rect">
            <a:avLst/>
          </a:prstGeom>
          <a:solidFill>
            <a:schemeClr val="accent4"/>
          </a:solidFill>
        </p:spPr>
        <p:txBody>
          <a:bodyPr lIns="180000" tIns="180000" rIns="180000" bIns="180000"/>
          <a:lstStyle>
            <a:lvl1pPr marL="0" indent="0">
              <a:buNone/>
              <a:defRPr sz="2000">
                <a:solidFill>
                  <a:schemeClr val="bg1"/>
                </a:solidFill>
              </a:defRPr>
            </a:lvl1pPr>
            <a:lvl2pPr>
              <a:defRPr sz="2000"/>
            </a:lvl2pPr>
            <a:lvl3pPr>
              <a:defRPr sz="2000"/>
            </a:lvl3pPr>
            <a:lvl4pPr>
              <a:defRPr sz="2000"/>
            </a:lvl4pPr>
            <a:lvl5pPr>
              <a:defRPr sz="2000"/>
            </a:lvl5pPr>
          </a:lstStyle>
          <a:p>
            <a:pPr lvl="0"/>
            <a:r>
              <a:rPr lang="en-US" dirty="0"/>
              <a:t>Click to edit Master text styles</a:t>
            </a:r>
          </a:p>
        </p:txBody>
      </p:sp>
      <p:sp>
        <p:nvSpPr>
          <p:cNvPr id="48" name="Text Placeholder 47">
            <a:extLst>
              <a:ext uri="{FF2B5EF4-FFF2-40B4-BE49-F238E27FC236}">
                <a16:creationId xmlns:a16="http://schemas.microsoft.com/office/drawing/2014/main" id="{BBB06489-33E6-1442-BC2F-397F1EC4EAB5}"/>
              </a:ext>
            </a:extLst>
          </p:cNvPr>
          <p:cNvSpPr>
            <a:spLocks noGrp="1"/>
          </p:cNvSpPr>
          <p:nvPr>
            <p:ph type="body" sz="quarter" idx="18"/>
          </p:nvPr>
        </p:nvSpPr>
        <p:spPr>
          <a:xfrm>
            <a:off x="0" y="3450545"/>
            <a:ext cx="2438400" cy="2438400"/>
          </a:xfrm>
          <a:prstGeom prst="rect">
            <a:avLst/>
          </a:prstGeom>
          <a:solidFill>
            <a:schemeClr val="accent5"/>
          </a:solidFill>
        </p:spPr>
        <p:txBody>
          <a:bodyPr lIns="180000" tIns="180000" rIns="180000" bIns="180000"/>
          <a:lstStyle>
            <a:lvl1pPr marL="0" indent="0">
              <a:buNone/>
              <a:defRPr sz="2000">
                <a:solidFill>
                  <a:schemeClr val="bg1"/>
                </a:solidFill>
              </a:defRPr>
            </a:lvl1pPr>
            <a:lvl2pPr>
              <a:defRPr sz="2000"/>
            </a:lvl2pPr>
            <a:lvl3pPr>
              <a:defRPr sz="2000"/>
            </a:lvl3pPr>
            <a:lvl4pPr>
              <a:defRPr sz="2000"/>
            </a:lvl4pPr>
            <a:lvl5pPr>
              <a:defRPr sz="2000"/>
            </a:lvl5pPr>
          </a:lstStyle>
          <a:p>
            <a:pPr lvl="0"/>
            <a:r>
              <a:rPr lang="en-US" dirty="0"/>
              <a:t>Click to edit Master text styles</a:t>
            </a:r>
          </a:p>
        </p:txBody>
      </p:sp>
      <p:sp>
        <p:nvSpPr>
          <p:cNvPr id="17" name="Picture Placeholder 16">
            <a:extLst>
              <a:ext uri="{FF2B5EF4-FFF2-40B4-BE49-F238E27FC236}">
                <a16:creationId xmlns:a16="http://schemas.microsoft.com/office/drawing/2014/main" id="{CE0FFA53-4B53-0345-BD1D-3380331FADAF}"/>
              </a:ext>
            </a:extLst>
          </p:cNvPr>
          <p:cNvSpPr>
            <a:spLocks noGrp="1"/>
          </p:cNvSpPr>
          <p:nvPr>
            <p:ph type="pic" sz="quarter" idx="13"/>
          </p:nvPr>
        </p:nvSpPr>
        <p:spPr>
          <a:xfrm>
            <a:off x="0" y="1018730"/>
            <a:ext cx="2438400" cy="2438400"/>
          </a:xfrm>
          <a:prstGeom prst="rect">
            <a:avLst/>
          </a:prstGeom>
          <a:blipFill>
            <a:blip r:embed="rId6" cstate="screen">
              <a:extLst>
                <a:ext uri="{28A0092B-C50C-407E-A947-70E740481C1C}">
                  <a14:useLocalDpi xmlns:a14="http://schemas.microsoft.com/office/drawing/2010/main"/>
                </a:ext>
              </a:extLst>
            </a:blip>
            <a:stretch>
              <a:fillRect/>
            </a:stretch>
          </a:blipFill>
        </p:spPr>
        <p:txBody>
          <a:bodyPr anchor="ctr"/>
          <a:lstStyle>
            <a:lvl1pPr marL="0" indent="0" algn="ctr">
              <a:buNone/>
              <a:defRPr sz="2400"/>
            </a:lvl1pPr>
          </a:lstStyle>
          <a:p>
            <a:endParaRPr lang="en-US"/>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 uri="{C183D7F6-B498-43B3-948B-1728B52AA6E4}">
                  <adec:decorative xmlns:adec="http://schemas.microsoft.com/office/drawing/2017/decorative" val="1"/>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descr="University of Nottingham logo">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7"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spTree>
    <p:extLst>
      <p:ext uri="{BB962C8B-B14F-4D97-AF65-F5344CB8AC3E}">
        <p14:creationId xmlns:p14="http://schemas.microsoft.com/office/powerpoint/2010/main" val="38215211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amp; Image Slide">
    <p:bg>
      <p:bgPr>
        <a:solidFill>
          <a:schemeClr val="accent5">
            <a:alpha val="5000"/>
          </a:schemeClr>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71990D2C-E643-0846-B649-81EC000B6937}"/>
              </a:ext>
              <a:ext uri="{C183D7F6-B498-43B3-948B-1728B52AA6E4}">
                <adec:decorative xmlns:adec="http://schemas.microsoft.com/office/drawing/2017/decorative" val="1"/>
              </a:ext>
            </a:extLst>
          </p:cNvPr>
          <p:cNvSpPr/>
          <p:nvPr userDrawn="1"/>
        </p:nvSpPr>
        <p:spPr>
          <a:xfrm>
            <a:off x="12635555" y="-546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Drag and drop an image onto this slide or click the picture icon to select an image. You can find our </a:t>
            </a:r>
            <a:r>
              <a:rPr lang="en-US" sz="1600" err="1">
                <a:solidFill>
                  <a:schemeClr val="tx2"/>
                </a:solidFill>
              </a:rPr>
              <a:t>imagebank</a:t>
            </a:r>
            <a:r>
              <a:rPr lang="en-US" sz="1600">
                <a:solidFill>
                  <a:schemeClr val="tx2"/>
                </a:solidFill>
              </a:rPr>
              <a:t> here:</a:t>
            </a:r>
          </a:p>
          <a:p>
            <a:pPr algn="l"/>
            <a:r>
              <a:rPr lang="en-US" sz="1600" err="1">
                <a:solidFill>
                  <a:schemeClr val="tx2"/>
                </a:solidFill>
                <a:hlinkClick r:id="rId2"/>
              </a:rPr>
              <a:t>www.nottingham.ac.uk</a:t>
            </a:r>
            <a:r>
              <a:rPr lang="en-US" sz="1600">
                <a:solidFill>
                  <a:schemeClr val="tx2"/>
                </a:solidFill>
                <a:hlinkClick r:id="rId2"/>
              </a:rPr>
              <a:t>/</a:t>
            </a:r>
            <a:r>
              <a:rPr lang="en-US" sz="1600" err="1">
                <a:solidFill>
                  <a:schemeClr val="tx2"/>
                </a:solidFill>
                <a:hlinkClick r:id="rId2"/>
              </a:rPr>
              <a:t>imagebank</a:t>
            </a:r>
            <a:r>
              <a:rPr lang="en-US" sz="1600">
                <a:solidFill>
                  <a:schemeClr val="tx2"/>
                </a:solidFill>
                <a:hlinkClick r:id="rId2"/>
              </a:rPr>
              <a:t> </a:t>
            </a:r>
            <a:endParaRPr lang="en-US" sz="1600">
              <a:solidFill>
                <a:schemeClr val="tx2"/>
              </a:solidFill>
            </a:endParaRPr>
          </a:p>
        </p:txBody>
      </p:sp>
      <p:sp>
        <p:nvSpPr>
          <p:cNvPr id="18" name="Footer Placeholder 3">
            <a:extLst>
              <a:ext uri="{FF2B5EF4-FFF2-40B4-BE49-F238E27FC236}">
                <a16:creationId xmlns:a16="http://schemas.microsoft.com/office/drawing/2014/main" id="{68816193-F97B-4A43-B903-C799F573E1C7}"/>
              </a:ext>
            </a:extLst>
          </p:cNvPr>
          <p:cNvSpPr>
            <a:spLocks noGrp="1"/>
          </p:cNvSpPr>
          <p:nvPr>
            <p:ph type="ftr" sz="quarter" idx="11"/>
          </p:nvPr>
        </p:nvSpPr>
        <p:spPr>
          <a:xfrm>
            <a:off x="2344804" y="6356350"/>
            <a:ext cx="3469252" cy="365125"/>
          </a:xfrm>
        </p:spPr>
        <p:txBody>
          <a:bodyPr/>
          <a:lstStyle>
            <a:lvl1pPr algn="l">
              <a:defRPr/>
            </a:lvl1pPr>
          </a:lstStyle>
          <a:p>
            <a:r>
              <a:rPr lang="en-GB"/>
              <a:t>Name, Department</a:t>
            </a:r>
          </a:p>
        </p:txBody>
      </p:sp>
      <p:sp>
        <p:nvSpPr>
          <p:cNvPr id="22" name="Text Placeholder 6">
            <a:extLst>
              <a:ext uri="{FF2B5EF4-FFF2-40B4-BE49-F238E27FC236}">
                <a16:creationId xmlns:a16="http://schemas.microsoft.com/office/drawing/2014/main" id="{DE47A69B-7B76-B441-995B-5AF421342390}"/>
              </a:ext>
            </a:extLst>
          </p:cNvPr>
          <p:cNvSpPr>
            <a:spLocks noGrp="1"/>
          </p:cNvSpPr>
          <p:nvPr>
            <p:ph type="body" sz="quarter" idx="18" hasCustomPrompt="1"/>
          </p:nvPr>
        </p:nvSpPr>
        <p:spPr>
          <a:xfrm>
            <a:off x="2219451" y="6356350"/>
            <a:ext cx="10800" cy="365125"/>
          </a:xfrm>
          <a:prstGeom prst="rect">
            <a:avLst/>
          </a:prstGeom>
          <a:solidFill>
            <a:schemeClr val="bg2"/>
          </a:solidFill>
          <a:ln>
            <a:noFill/>
          </a:ln>
        </p:spPr>
        <p:txBody>
          <a:bodyPr/>
          <a:lstStyle>
            <a:lvl1pPr marL="0" indent="0">
              <a:buNone/>
              <a:defRPr/>
            </a:lvl1pPr>
          </a:lstStyle>
          <a:p>
            <a:pPr lvl="0"/>
            <a:r>
              <a:rPr lang="en-US" dirty="0"/>
              <a:t> </a:t>
            </a:r>
          </a:p>
        </p:txBody>
      </p:sp>
      <p:sp>
        <p:nvSpPr>
          <p:cNvPr id="16" name="Date Placeholder 2">
            <a:extLst>
              <a:ext uri="{FF2B5EF4-FFF2-40B4-BE49-F238E27FC236}">
                <a16:creationId xmlns:a16="http://schemas.microsoft.com/office/drawing/2014/main" id="{478D9FEA-DB2B-6A45-97A4-F6B0D4E2E4A5}"/>
              </a:ext>
            </a:extLst>
          </p:cNvPr>
          <p:cNvSpPr>
            <a:spLocks noGrp="1"/>
          </p:cNvSpPr>
          <p:nvPr>
            <p:ph type="dt" sz="half" idx="10"/>
          </p:nvPr>
        </p:nvSpPr>
        <p:spPr>
          <a:xfrm>
            <a:off x="479375" y="6356350"/>
            <a:ext cx="1613716" cy="365125"/>
          </a:xfrm>
          <a:prstGeom prst="rect">
            <a:avLst/>
          </a:prstGeom>
        </p:spPr>
        <p:txBody>
          <a:bodyPr/>
          <a:lstStyle/>
          <a:p>
            <a:endParaRPr lang="en-GB"/>
          </a:p>
        </p:txBody>
      </p:sp>
      <p:pic>
        <p:nvPicPr>
          <p:cNvPr id="17" name="Picture 16">
            <a:extLst>
              <a:ext uri="{FF2B5EF4-FFF2-40B4-BE49-F238E27FC236}">
                <a16:creationId xmlns:a16="http://schemas.microsoft.com/office/drawing/2014/main" id="{AD3390C2-6273-9244-A9F3-90837D6D6F61}"/>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105653" y="924978"/>
            <a:ext cx="6086347" cy="5933022"/>
          </a:xfrm>
          <a:prstGeom prst="rect">
            <a:avLst/>
          </a:prstGeom>
        </p:spPr>
      </p:pic>
      <p:sp>
        <p:nvSpPr>
          <p:cNvPr id="19" name="Picture Placeholder 18">
            <a:extLst>
              <a:ext uri="{FF2B5EF4-FFF2-40B4-BE49-F238E27FC236}">
                <a16:creationId xmlns:a16="http://schemas.microsoft.com/office/drawing/2014/main" id="{E0CE78B1-0A9D-D049-8709-9CE32BD9D2A6}"/>
              </a:ext>
            </a:extLst>
          </p:cNvPr>
          <p:cNvSpPr>
            <a:spLocks noGrp="1"/>
          </p:cNvSpPr>
          <p:nvPr>
            <p:ph type="pic" sz="quarter" idx="16"/>
          </p:nvPr>
        </p:nvSpPr>
        <p:spPr>
          <a:xfrm>
            <a:off x="6096000" y="1029589"/>
            <a:ext cx="6096000" cy="5827712"/>
          </a:xfrm>
          <a:prstGeom prst="rect">
            <a:avLst/>
          </a:prstGeom>
        </p:spPr>
        <p:txBody>
          <a:bodyPr anchor="ctr">
            <a:normAutofit/>
          </a:bodyPr>
          <a:lstStyle>
            <a:lvl1pPr marL="0" indent="0" algn="ctr">
              <a:buNone/>
              <a:defRPr sz="2800">
                <a:solidFill>
                  <a:schemeClr val="bg1"/>
                </a:solidFill>
              </a:defRPr>
            </a:lvl1pPr>
          </a:lstStyle>
          <a:p>
            <a:endParaRPr lang="en-US"/>
          </a:p>
        </p:txBody>
      </p:sp>
      <p:sp>
        <p:nvSpPr>
          <p:cNvPr id="23" name="Text Placeholder 12">
            <a:extLst>
              <a:ext uri="{FF2B5EF4-FFF2-40B4-BE49-F238E27FC236}">
                <a16:creationId xmlns:a16="http://schemas.microsoft.com/office/drawing/2014/main" id="{E3763FFE-87B6-D04C-8D15-AC31B471D13B}"/>
              </a:ext>
            </a:extLst>
          </p:cNvPr>
          <p:cNvSpPr>
            <a:spLocks noGrp="1"/>
          </p:cNvSpPr>
          <p:nvPr>
            <p:ph type="body" sz="quarter" idx="17" hasCustomPrompt="1"/>
          </p:nvPr>
        </p:nvSpPr>
        <p:spPr>
          <a:xfrm>
            <a:off x="6115178" y="4895151"/>
            <a:ext cx="6076822" cy="1962150"/>
          </a:xfrm>
          <a:prstGeom prst="rect">
            <a:avLst/>
          </a:prstGeom>
          <a:gradFill>
            <a:gsLst>
              <a:gs pos="0">
                <a:schemeClr val="accent5">
                  <a:alpha val="0"/>
                </a:schemeClr>
              </a:gs>
              <a:gs pos="100000">
                <a:schemeClr val="accent5">
                  <a:alpha val="50000"/>
                </a:schemeClr>
              </a:gs>
            </a:gsLst>
            <a:lin ang="5400000" scaled="1"/>
          </a:gradFill>
        </p:spPr>
        <p:txBody>
          <a:bodyPr>
            <a:normAutofit/>
          </a:bodyPr>
          <a:lstStyle>
            <a:lvl1pPr marL="0" indent="0">
              <a:buNone/>
              <a:defRPr sz="1000"/>
            </a:lvl1pPr>
            <a:lvl2pPr>
              <a:defRPr sz="1000"/>
            </a:lvl2pPr>
            <a:lvl3pPr>
              <a:defRPr sz="1000"/>
            </a:lvl3pPr>
            <a:lvl4pPr>
              <a:defRPr sz="1000"/>
            </a:lvl4pPr>
            <a:lvl5pPr>
              <a:defRPr sz="1000"/>
            </a:lvl5pPr>
          </a:lstStyle>
          <a:p>
            <a:pPr lvl="0"/>
            <a:r>
              <a:rPr lang="en-US" dirty="0"/>
              <a:t> </a:t>
            </a:r>
          </a:p>
        </p:txBody>
      </p:sp>
      <p:sp>
        <p:nvSpPr>
          <p:cNvPr id="5" name="Slide Number Placeholder 4"/>
          <p:cNvSpPr>
            <a:spLocks noGrp="1"/>
          </p:cNvSpPr>
          <p:nvPr>
            <p:ph type="sldNum" sz="quarter" idx="12"/>
          </p:nvPr>
        </p:nvSpPr>
        <p:spPr>
          <a:xfrm>
            <a:off x="8828967" y="6356350"/>
            <a:ext cx="2908107" cy="365125"/>
          </a:xfrm>
        </p:spPr>
        <p:txBody>
          <a:bodyPr/>
          <a:lstStyle>
            <a:lvl1pPr>
              <a:defRPr>
                <a:solidFill>
                  <a:schemeClr val="bg1"/>
                </a:solidFill>
              </a:defRPr>
            </a:lvl1pPr>
          </a:lstStyle>
          <a:p>
            <a:fld id="{CBBF530E-1875-46E6-901C-76683197A1B3}" type="slidenum">
              <a:rPr lang="en-GB" smtClean="0"/>
              <a:pPr/>
              <a:t>‹#›</a:t>
            </a:fld>
            <a:endParaRPr lang="en-GB"/>
          </a:p>
        </p:txBody>
      </p:sp>
      <p:sp>
        <p:nvSpPr>
          <p:cNvPr id="7" name="Content Placeholder 6"/>
          <p:cNvSpPr>
            <a:spLocks noGrp="1"/>
          </p:cNvSpPr>
          <p:nvPr>
            <p:ph sz="quarter" idx="13" hasCustomPrompt="1"/>
          </p:nvPr>
        </p:nvSpPr>
        <p:spPr>
          <a:xfrm>
            <a:off x="479377" y="2133603"/>
            <a:ext cx="5197519" cy="3746498"/>
          </a:xfrm>
          <a:prstGeom prst="rect">
            <a:avLst/>
          </a:prstGeom>
        </p:spPr>
        <p:txBody>
          <a:bodyPr/>
          <a:lstStyle>
            <a:lvl1pPr>
              <a:buClr>
                <a:schemeClr val="accent3"/>
              </a:buClr>
              <a:defRPr lang="en-GB" sz="2800" smtClean="0">
                <a:solidFill>
                  <a:schemeClr val="tx1"/>
                </a:solidFill>
                <a:effectLst/>
              </a:defRPr>
            </a:lvl1pPr>
            <a:lvl2pPr>
              <a:buClr>
                <a:schemeClr val="accent3"/>
              </a:buClr>
              <a:defRPr sz="2800">
                <a:solidFill>
                  <a:schemeClr val="tx1"/>
                </a:solidFill>
              </a:defRPr>
            </a:lvl2pPr>
            <a:lvl3pPr>
              <a:buClr>
                <a:schemeClr val="accent3"/>
              </a:buClr>
              <a:defRPr sz="2800">
                <a:solidFill>
                  <a:schemeClr val="tx1"/>
                </a:solidFill>
              </a:defRPr>
            </a:lvl3pPr>
          </a:lstStyle>
          <a:p>
            <a:pPr lvl="0"/>
            <a:r>
              <a:rPr lang="en-US" dirty="0"/>
              <a:t>Body text – Arial 28pt</a:t>
            </a:r>
          </a:p>
          <a:p>
            <a:pPr lvl="1"/>
            <a:r>
              <a:rPr lang="en-US" dirty="0"/>
              <a:t>Second text – Arial 28pt</a:t>
            </a:r>
          </a:p>
          <a:p>
            <a:pPr lvl="2"/>
            <a:r>
              <a:rPr lang="en-US" dirty="0"/>
              <a:t>Third text – Arial 28pt</a:t>
            </a:r>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5197519" cy="627765"/>
          </a:xfrm>
          <a:prstGeom prst="rect">
            <a:avLst/>
          </a:prstGeom>
        </p:spPr>
        <p:txBody>
          <a:bodyPr>
            <a:noAutofit/>
          </a:bodyPr>
          <a:lstStyle>
            <a:lvl1pPr marL="0" indent="0">
              <a:buNone/>
              <a:defRPr sz="2800" b="1">
                <a:solidFill>
                  <a:schemeClr val="accent3"/>
                </a:solidFill>
              </a:defRPr>
            </a:lvl1pPr>
            <a:lvl2pPr>
              <a:defRPr sz="1400"/>
            </a:lvl2pPr>
            <a:lvl3pPr>
              <a:defRPr sz="1400"/>
            </a:lvl3pPr>
            <a:lvl4pPr>
              <a:defRPr sz="1400"/>
            </a:lvl4pPr>
            <a:lvl5pPr>
              <a:defRPr sz="1400"/>
            </a:lvl5pPr>
          </a:lstStyle>
          <a:p>
            <a:pPr lvl="0"/>
            <a:r>
              <a:rPr lang="en-US" dirty="0"/>
              <a:t>Subtitle</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 uri="{C183D7F6-B498-43B3-948B-1728B52AA6E4}">
                  <adec:decorative xmlns:adec="http://schemas.microsoft.com/office/drawing/2017/decorative" val="1"/>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descr="University of Nottingham logo">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spTree>
    <p:extLst>
      <p:ext uri="{BB962C8B-B14F-4D97-AF65-F5344CB8AC3E}">
        <p14:creationId xmlns:p14="http://schemas.microsoft.com/office/powerpoint/2010/main" val="15676809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amp; Image Slide Dark">
    <p:bg>
      <p:bgPr>
        <a:solidFill>
          <a:schemeClr val="accent5"/>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71990D2C-E643-0846-B649-81EC000B6937}"/>
              </a:ext>
              <a:ext uri="{C183D7F6-B498-43B3-948B-1728B52AA6E4}">
                <adec:decorative xmlns:adec="http://schemas.microsoft.com/office/drawing/2017/decorative" val="1"/>
              </a:ext>
            </a:extLst>
          </p:cNvPr>
          <p:cNvSpPr/>
          <p:nvPr userDrawn="1"/>
        </p:nvSpPr>
        <p:spPr>
          <a:xfrm>
            <a:off x="12635555" y="-546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Drag and drop an image onto this slide or click the picture icon to select an image. You can find our </a:t>
            </a:r>
            <a:r>
              <a:rPr lang="en-US" sz="1600" err="1">
                <a:solidFill>
                  <a:schemeClr val="tx2"/>
                </a:solidFill>
              </a:rPr>
              <a:t>imagebank</a:t>
            </a:r>
            <a:r>
              <a:rPr lang="en-US" sz="1600">
                <a:solidFill>
                  <a:schemeClr val="tx2"/>
                </a:solidFill>
              </a:rPr>
              <a:t> here:</a:t>
            </a:r>
          </a:p>
          <a:p>
            <a:pPr algn="l"/>
            <a:r>
              <a:rPr lang="en-US" sz="1600" err="1">
                <a:solidFill>
                  <a:schemeClr val="tx2"/>
                </a:solidFill>
                <a:hlinkClick r:id="rId2"/>
              </a:rPr>
              <a:t>www.nottingham.ac.uk</a:t>
            </a:r>
            <a:r>
              <a:rPr lang="en-US" sz="1600">
                <a:solidFill>
                  <a:schemeClr val="tx2"/>
                </a:solidFill>
                <a:hlinkClick r:id="rId2"/>
              </a:rPr>
              <a:t>/</a:t>
            </a:r>
            <a:r>
              <a:rPr lang="en-US" sz="1600" err="1">
                <a:solidFill>
                  <a:schemeClr val="tx2"/>
                </a:solidFill>
                <a:hlinkClick r:id="rId2"/>
              </a:rPr>
              <a:t>imagebank</a:t>
            </a:r>
            <a:r>
              <a:rPr lang="en-US" sz="1600">
                <a:solidFill>
                  <a:schemeClr val="tx2"/>
                </a:solidFill>
                <a:hlinkClick r:id="rId2"/>
              </a:rPr>
              <a:t> </a:t>
            </a:r>
            <a:endParaRPr lang="en-US" sz="1600">
              <a:solidFill>
                <a:schemeClr val="tx2"/>
              </a:solidFill>
            </a:endParaRPr>
          </a:p>
        </p:txBody>
      </p:sp>
      <p:sp>
        <p:nvSpPr>
          <p:cNvPr id="18" name="Footer Placeholder 3">
            <a:extLst>
              <a:ext uri="{FF2B5EF4-FFF2-40B4-BE49-F238E27FC236}">
                <a16:creationId xmlns:a16="http://schemas.microsoft.com/office/drawing/2014/main" id="{D90419B6-7C51-714B-B9AF-5A83311100C1}"/>
              </a:ext>
            </a:extLst>
          </p:cNvPr>
          <p:cNvSpPr>
            <a:spLocks noGrp="1"/>
          </p:cNvSpPr>
          <p:nvPr>
            <p:ph type="ftr" sz="quarter" idx="11"/>
          </p:nvPr>
        </p:nvSpPr>
        <p:spPr>
          <a:xfrm>
            <a:off x="2344804" y="6356350"/>
            <a:ext cx="3469252" cy="365125"/>
          </a:xfrm>
        </p:spPr>
        <p:txBody>
          <a:bodyPr/>
          <a:lstStyle>
            <a:lvl1pPr algn="l">
              <a:defRPr>
                <a:solidFill>
                  <a:schemeClr val="bg1"/>
                </a:solidFill>
              </a:defRPr>
            </a:lvl1pPr>
          </a:lstStyle>
          <a:p>
            <a:r>
              <a:rPr lang="en-GB"/>
              <a:t>Name, Department</a:t>
            </a:r>
          </a:p>
        </p:txBody>
      </p:sp>
      <p:sp>
        <p:nvSpPr>
          <p:cNvPr id="22" name="Text Placeholder 6">
            <a:extLst>
              <a:ext uri="{FF2B5EF4-FFF2-40B4-BE49-F238E27FC236}">
                <a16:creationId xmlns:a16="http://schemas.microsoft.com/office/drawing/2014/main" id="{F403D8CA-B469-274B-A619-DD30F98BF647}"/>
              </a:ext>
            </a:extLst>
          </p:cNvPr>
          <p:cNvSpPr>
            <a:spLocks noGrp="1"/>
          </p:cNvSpPr>
          <p:nvPr>
            <p:ph type="body" sz="quarter" idx="18" hasCustomPrompt="1"/>
          </p:nvPr>
        </p:nvSpPr>
        <p:spPr>
          <a:xfrm>
            <a:off x="2219451" y="6356350"/>
            <a:ext cx="10800" cy="365125"/>
          </a:xfrm>
          <a:prstGeom prst="rect">
            <a:avLst/>
          </a:prstGeom>
          <a:solidFill>
            <a:schemeClr val="accent1"/>
          </a:solidFill>
          <a:ln>
            <a:noFill/>
          </a:ln>
        </p:spPr>
        <p:txBody>
          <a:bodyPr/>
          <a:lstStyle>
            <a:lvl1pPr marL="0" indent="0">
              <a:buNone/>
              <a:defRPr>
                <a:solidFill>
                  <a:schemeClr val="bg1"/>
                </a:solidFill>
              </a:defRPr>
            </a:lvl1pPr>
          </a:lstStyle>
          <a:p>
            <a:pPr lvl="0"/>
            <a:r>
              <a:rPr lang="en-US" dirty="0"/>
              <a:t> </a:t>
            </a:r>
          </a:p>
        </p:txBody>
      </p:sp>
      <p:sp>
        <p:nvSpPr>
          <p:cNvPr id="16" name="Date Placeholder 2">
            <a:extLst>
              <a:ext uri="{FF2B5EF4-FFF2-40B4-BE49-F238E27FC236}">
                <a16:creationId xmlns:a16="http://schemas.microsoft.com/office/drawing/2014/main" id="{2829581F-89A7-2F45-AEDF-13BBA609D001}"/>
              </a:ext>
            </a:extLst>
          </p:cNvPr>
          <p:cNvSpPr>
            <a:spLocks noGrp="1"/>
          </p:cNvSpPr>
          <p:nvPr>
            <p:ph type="dt" sz="half" idx="10"/>
          </p:nvPr>
        </p:nvSpPr>
        <p:spPr>
          <a:xfrm>
            <a:off x="479375" y="6356350"/>
            <a:ext cx="1613716" cy="365125"/>
          </a:xfrm>
          <a:prstGeom prst="rect">
            <a:avLst/>
          </a:prstGeom>
        </p:spPr>
        <p:txBody>
          <a:bodyPr/>
          <a:lstStyle>
            <a:lvl1pPr>
              <a:defRPr>
                <a:solidFill>
                  <a:schemeClr val="bg1"/>
                </a:solidFill>
              </a:defRPr>
            </a:lvl1pPr>
          </a:lstStyle>
          <a:p>
            <a:endParaRPr lang="en-GB"/>
          </a:p>
        </p:txBody>
      </p:sp>
      <p:pic>
        <p:nvPicPr>
          <p:cNvPr id="17" name="Picture 16">
            <a:extLst>
              <a:ext uri="{FF2B5EF4-FFF2-40B4-BE49-F238E27FC236}">
                <a16:creationId xmlns:a16="http://schemas.microsoft.com/office/drawing/2014/main" id="{AD3390C2-6273-9244-A9F3-90837D6D6F61}"/>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105653" y="924978"/>
            <a:ext cx="6086347" cy="5933022"/>
          </a:xfrm>
          <a:prstGeom prst="rect">
            <a:avLst/>
          </a:prstGeom>
        </p:spPr>
      </p:pic>
      <p:sp>
        <p:nvSpPr>
          <p:cNvPr id="19" name="Picture Placeholder 18">
            <a:extLst>
              <a:ext uri="{FF2B5EF4-FFF2-40B4-BE49-F238E27FC236}">
                <a16:creationId xmlns:a16="http://schemas.microsoft.com/office/drawing/2014/main" id="{E0CE78B1-0A9D-D049-8709-9CE32BD9D2A6}"/>
              </a:ext>
            </a:extLst>
          </p:cNvPr>
          <p:cNvSpPr>
            <a:spLocks noGrp="1"/>
          </p:cNvSpPr>
          <p:nvPr>
            <p:ph type="pic" sz="quarter" idx="16"/>
          </p:nvPr>
        </p:nvSpPr>
        <p:spPr>
          <a:xfrm>
            <a:off x="6096000" y="1029589"/>
            <a:ext cx="6096000" cy="5827712"/>
          </a:xfrm>
          <a:prstGeom prst="rect">
            <a:avLst/>
          </a:prstGeom>
        </p:spPr>
        <p:txBody>
          <a:bodyPr anchor="ctr">
            <a:normAutofit/>
          </a:bodyPr>
          <a:lstStyle>
            <a:lvl1pPr marL="0" indent="0" algn="ctr">
              <a:buNone/>
              <a:defRPr sz="2800">
                <a:solidFill>
                  <a:schemeClr val="bg1"/>
                </a:solidFill>
              </a:defRPr>
            </a:lvl1pPr>
          </a:lstStyle>
          <a:p>
            <a:endParaRPr lang="en-US"/>
          </a:p>
        </p:txBody>
      </p:sp>
      <p:sp>
        <p:nvSpPr>
          <p:cNvPr id="23" name="Text Placeholder 12">
            <a:extLst>
              <a:ext uri="{FF2B5EF4-FFF2-40B4-BE49-F238E27FC236}">
                <a16:creationId xmlns:a16="http://schemas.microsoft.com/office/drawing/2014/main" id="{E3763FFE-87B6-D04C-8D15-AC31B471D13B}"/>
              </a:ext>
            </a:extLst>
          </p:cNvPr>
          <p:cNvSpPr>
            <a:spLocks noGrp="1"/>
          </p:cNvSpPr>
          <p:nvPr>
            <p:ph type="body" sz="quarter" idx="17" hasCustomPrompt="1"/>
          </p:nvPr>
        </p:nvSpPr>
        <p:spPr>
          <a:xfrm>
            <a:off x="6115178" y="4895151"/>
            <a:ext cx="6076822" cy="1962150"/>
          </a:xfrm>
          <a:prstGeom prst="rect">
            <a:avLst/>
          </a:prstGeom>
          <a:gradFill>
            <a:gsLst>
              <a:gs pos="0">
                <a:schemeClr val="accent5">
                  <a:alpha val="0"/>
                </a:schemeClr>
              </a:gs>
              <a:gs pos="100000">
                <a:schemeClr val="accent5">
                  <a:alpha val="50000"/>
                </a:schemeClr>
              </a:gs>
            </a:gsLst>
            <a:lin ang="5400000" scaled="1"/>
          </a:gradFill>
        </p:spPr>
        <p:txBody>
          <a:bodyPr>
            <a:normAutofit/>
          </a:bodyPr>
          <a:lstStyle>
            <a:lvl1pPr marL="0" indent="0">
              <a:buNone/>
              <a:defRPr sz="1000"/>
            </a:lvl1pPr>
            <a:lvl2pPr>
              <a:defRPr sz="1000"/>
            </a:lvl2pPr>
            <a:lvl3pPr>
              <a:defRPr sz="1000"/>
            </a:lvl3pPr>
            <a:lvl4pPr>
              <a:defRPr sz="1000"/>
            </a:lvl4pPr>
            <a:lvl5pPr>
              <a:defRPr sz="1000"/>
            </a:lvl5pPr>
          </a:lstStyle>
          <a:p>
            <a:pPr lvl="0"/>
            <a:r>
              <a:rPr lang="en-US" dirty="0"/>
              <a:t> </a:t>
            </a:r>
          </a:p>
        </p:txBody>
      </p:sp>
      <p:sp>
        <p:nvSpPr>
          <p:cNvPr id="5" name="Slide Number Placeholder 4"/>
          <p:cNvSpPr>
            <a:spLocks noGrp="1"/>
          </p:cNvSpPr>
          <p:nvPr>
            <p:ph type="sldNum" sz="quarter" idx="12"/>
          </p:nvPr>
        </p:nvSpPr>
        <p:spPr>
          <a:xfrm>
            <a:off x="8828967" y="6356350"/>
            <a:ext cx="2908107" cy="365125"/>
          </a:xfrm>
        </p:spPr>
        <p:txBody>
          <a:bodyPr/>
          <a:lstStyle>
            <a:lvl1pPr>
              <a:defRPr>
                <a:solidFill>
                  <a:schemeClr val="bg1"/>
                </a:solidFill>
              </a:defRPr>
            </a:lvl1pPr>
          </a:lstStyle>
          <a:p>
            <a:fld id="{CBBF530E-1875-46E6-901C-76683197A1B3}" type="slidenum">
              <a:rPr lang="en-GB" smtClean="0"/>
              <a:pPr/>
              <a:t>‹#›</a:t>
            </a:fld>
            <a:endParaRPr lang="en-GB"/>
          </a:p>
        </p:txBody>
      </p:sp>
      <p:sp>
        <p:nvSpPr>
          <p:cNvPr id="7" name="Content Placeholder 6"/>
          <p:cNvSpPr>
            <a:spLocks noGrp="1"/>
          </p:cNvSpPr>
          <p:nvPr>
            <p:ph sz="quarter" idx="13" hasCustomPrompt="1"/>
          </p:nvPr>
        </p:nvSpPr>
        <p:spPr>
          <a:xfrm>
            <a:off x="479377" y="2133603"/>
            <a:ext cx="5197519" cy="3746498"/>
          </a:xfrm>
          <a:prstGeom prst="rect">
            <a:avLst/>
          </a:prstGeom>
        </p:spPr>
        <p:txBody>
          <a:bodyPr/>
          <a:lstStyle>
            <a:lvl1pPr>
              <a:buClr>
                <a:schemeClr val="accent1"/>
              </a:buClr>
              <a:defRPr lang="en-GB" sz="2800" smtClean="0">
                <a:solidFill>
                  <a:schemeClr val="bg1"/>
                </a:solidFill>
                <a:effectLst/>
              </a:defRPr>
            </a:lvl1pPr>
            <a:lvl2pPr>
              <a:buClr>
                <a:schemeClr val="accent1"/>
              </a:buClr>
              <a:defRPr sz="2800">
                <a:solidFill>
                  <a:schemeClr val="bg1"/>
                </a:solidFill>
              </a:defRPr>
            </a:lvl2pPr>
            <a:lvl3pPr>
              <a:buClr>
                <a:schemeClr val="accent1"/>
              </a:buClr>
              <a:defRPr sz="2800">
                <a:solidFill>
                  <a:schemeClr val="bg1"/>
                </a:solidFill>
              </a:defRPr>
            </a:lvl3pPr>
          </a:lstStyle>
          <a:p>
            <a:pPr lvl="0"/>
            <a:r>
              <a:rPr lang="en-US" dirty="0"/>
              <a:t>Body text – Arial 28pt</a:t>
            </a:r>
          </a:p>
          <a:p>
            <a:pPr lvl="1"/>
            <a:r>
              <a:rPr lang="en-US" dirty="0"/>
              <a:t>Second text – Arial 28pt</a:t>
            </a:r>
          </a:p>
          <a:p>
            <a:pPr lvl="2"/>
            <a:r>
              <a:rPr lang="en-US" dirty="0"/>
              <a:t>Third text – Arial 28pt</a:t>
            </a:r>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5197519" cy="627765"/>
          </a:xfrm>
          <a:prstGeom prst="rect">
            <a:avLst/>
          </a:prstGeom>
        </p:spPr>
        <p:txBody>
          <a:bodyPr>
            <a:noAutofit/>
          </a:bodyPr>
          <a:lstStyle>
            <a:lvl1pPr marL="0" indent="0">
              <a:buNone/>
              <a:defRPr sz="2800" b="1">
                <a:solidFill>
                  <a:schemeClr val="bg1"/>
                </a:solidFill>
              </a:defRPr>
            </a:lvl1pPr>
            <a:lvl2pPr>
              <a:defRPr sz="1400"/>
            </a:lvl2pPr>
            <a:lvl3pPr>
              <a:defRPr sz="1400"/>
            </a:lvl3pPr>
            <a:lvl4pPr>
              <a:defRPr sz="1400"/>
            </a:lvl4pPr>
            <a:lvl5pPr>
              <a:defRPr sz="1400"/>
            </a:lvl5pPr>
          </a:lstStyle>
          <a:p>
            <a:pPr lvl="0"/>
            <a:r>
              <a:rPr lang="en-US" dirty="0"/>
              <a:t>Subtitle</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 uri="{C183D7F6-B498-43B3-948B-1728B52AA6E4}">
                  <adec:decorative xmlns:adec="http://schemas.microsoft.com/office/drawing/2017/decorative" val="1"/>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descr="University of Nottingham logo">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spTree>
    <p:extLst>
      <p:ext uri="{BB962C8B-B14F-4D97-AF65-F5344CB8AC3E}">
        <p14:creationId xmlns:p14="http://schemas.microsoft.com/office/powerpoint/2010/main" val="36426597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ull Page Image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8CD7C8D-4EBF-E54E-8157-B82F50C7805A}"/>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2539"/>
          </a:xfrm>
          <a:prstGeom prst="rect">
            <a:avLst/>
          </a:prstGeom>
        </p:spPr>
      </p:pic>
      <p:sp>
        <p:nvSpPr>
          <p:cNvPr id="19" name="Picture Placeholder 18">
            <a:extLst>
              <a:ext uri="{FF2B5EF4-FFF2-40B4-BE49-F238E27FC236}">
                <a16:creationId xmlns:a16="http://schemas.microsoft.com/office/drawing/2014/main" id="{E0CE78B1-0A9D-D049-8709-9CE32BD9D2A6}"/>
              </a:ext>
            </a:extLst>
          </p:cNvPr>
          <p:cNvSpPr>
            <a:spLocks noGrp="1"/>
          </p:cNvSpPr>
          <p:nvPr>
            <p:ph type="pic" sz="quarter" idx="16"/>
          </p:nvPr>
        </p:nvSpPr>
        <p:spPr>
          <a:xfrm>
            <a:off x="0" y="1030288"/>
            <a:ext cx="12192000" cy="5827712"/>
          </a:xfrm>
          <a:prstGeom prst="rect">
            <a:avLst/>
          </a:prstGeom>
        </p:spPr>
        <p:txBody>
          <a:bodyPr anchor="ctr">
            <a:normAutofit/>
          </a:bodyPr>
          <a:lstStyle>
            <a:lvl1pPr marL="0" indent="0" algn="ctr">
              <a:buNone/>
              <a:defRPr sz="2800">
                <a:solidFill>
                  <a:schemeClr val="bg1"/>
                </a:solidFill>
              </a:defRPr>
            </a:lvl1pPr>
          </a:lstStyle>
          <a:p>
            <a:endParaRPr lang="en-US"/>
          </a:p>
        </p:txBody>
      </p:sp>
      <p:sp>
        <p:nvSpPr>
          <p:cNvPr id="13" name="Text Placeholder 12">
            <a:extLst>
              <a:ext uri="{FF2B5EF4-FFF2-40B4-BE49-F238E27FC236}">
                <a16:creationId xmlns:a16="http://schemas.microsoft.com/office/drawing/2014/main" id="{B347CCA2-0399-254E-ACFE-E5730EC8E4FA}"/>
              </a:ext>
            </a:extLst>
          </p:cNvPr>
          <p:cNvSpPr>
            <a:spLocks noGrp="1"/>
          </p:cNvSpPr>
          <p:nvPr>
            <p:ph type="body" sz="quarter" idx="17" hasCustomPrompt="1"/>
          </p:nvPr>
        </p:nvSpPr>
        <p:spPr>
          <a:xfrm>
            <a:off x="0" y="4895850"/>
            <a:ext cx="12192000" cy="1962150"/>
          </a:xfrm>
          <a:prstGeom prst="rect">
            <a:avLst/>
          </a:prstGeom>
          <a:gradFill>
            <a:gsLst>
              <a:gs pos="0">
                <a:schemeClr val="accent5">
                  <a:alpha val="0"/>
                </a:schemeClr>
              </a:gs>
              <a:gs pos="100000">
                <a:schemeClr val="accent5">
                  <a:alpha val="50000"/>
                </a:schemeClr>
              </a:gs>
            </a:gsLst>
            <a:lin ang="5400000" scaled="1"/>
          </a:gradFill>
        </p:spPr>
        <p:txBody>
          <a:bodyPr>
            <a:normAutofit/>
          </a:bodyPr>
          <a:lstStyle>
            <a:lvl1pPr marL="0" indent="0">
              <a:buNone/>
              <a:defRPr sz="1000"/>
            </a:lvl1pPr>
            <a:lvl2pPr>
              <a:defRPr sz="1000"/>
            </a:lvl2pPr>
            <a:lvl3pPr>
              <a:defRPr sz="1000"/>
            </a:lvl3pPr>
            <a:lvl4pPr>
              <a:defRPr sz="1000"/>
            </a:lvl4pPr>
            <a:lvl5pPr>
              <a:defRPr sz="1000"/>
            </a:lvl5pPr>
          </a:lstStyle>
          <a:p>
            <a:pPr lvl="0"/>
            <a:r>
              <a:rPr lang="en-US" dirty="0"/>
              <a:t> </a:t>
            </a:r>
          </a:p>
        </p:txBody>
      </p:sp>
      <p:sp>
        <p:nvSpPr>
          <p:cNvPr id="5" name="Slide Number Placeholder 4"/>
          <p:cNvSpPr>
            <a:spLocks noGrp="1"/>
          </p:cNvSpPr>
          <p:nvPr>
            <p:ph type="sldNum" sz="quarter" idx="12"/>
          </p:nvPr>
        </p:nvSpPr>
        <p:spPr>
          <a:xfrm>
            <a:off x="8828967" y="6356350"/>
            <a:ext cx="2908107" cy="365125"/>
          </a:xfrm>
        </p:spPr>
        <p:txBody>
          <a:bodyPr/>
          <a:lstStyle>
            <a:lvl1pPr>
              <a:defRPr>
                <a:solidFill>
                  <a:schemeClr val="bg1"/>
                </a:solidFill>
              </a:defRPr>
            </a:lvl1pPr>
          </a:lstStyle>
          <a:p>
            <a:fld id="{CBBF530E-1875-46E6-901C-76683197A1B3}" type="slidenum">
              <a:rPr lang="en-GB" smtClean="0"/>
              <a:pPr/>
              <a:t>‹#›</a:t>
            </a:fld>
            <a:endParaRPr lang="en-GB"/>
          </a:p>
        </p:txBody>
      </p:sp>
      <p:sp>
        <p:nvSpPr>
          <p:cNvPr id="18" name="Footer Placeholder 3">
            <a:extLst>
              <a:ext uri="{FF2B5EF4-FFF2-40B4-BE49-F238E27FC236}">
                <a16:creationId xmlns:a16="http://schemas.microsoft.com/office/drawing/2014/main" id="{89377BC7-EA60-2841-8608-D79A7C3B71EB}"/>
              </a:ext>
            </a:extLst>
          </p:cNvPr>
          <p:cNvSpPr>
            <a:spLocks noGrp="1"/>
          </p:cNvSpPr>
          <p:nvPr>
            <p:ph type="ftr" sz="quarter" idx="11"/>
          </p:nvPr>
        </p:nvSpPr>
        <p:spPr>
          <a:xfrm>
            <a:off x="2207644" y="6356350"/>
            <a:ext cx="3469252" cy="365125"/>
          </a:xfrm>
        </p:spPr>
        <p:txBody>
          <a:bodyPr/>
          <a:lstStyle>
            <a:lvl1pPr algn="l">
              <a:defRPr>
                <a:solidFill>
                  <a:schemeClr val="bg1"/>
                </a:solidFill>
              </a:defRPr>
            </a:lvl1pPr>
          </a:lstStyle>
          <a:p>
            <a:r>
              <a:rPr lang="en-GB"/>
              <a:t>Name, Department</a:t>
            </a:r>
          </a:p>
        </p:txBody>
      </p:sp>
      <p:sp>
        <p:nvSpPr>
          <p:cNvPr id="20" name="Text Placeholder 6">
            <a:extLst>
              <a:ext uri="{FF2B5EF4-FFF2-40B4-BE49-F238E27FC236}">
                <a16:creationId xmlns:a16="http://schemas.microsoft.com/office/drawing/2014/main" id="{77ECF5E4-B74A-FB48-B872-16F3292CF9EA}"/>
              </a:ext>
            </a:extLst>
          </p:cNvPr>
          <p:cNvSpPr>
            <a:spLocks noGrp="1"/>
          </p:cNvSpPr>
          <p:nvPr>
            <p:ph type="body" sz="quarter" idx="18" hasCustomPrompt="1"/>
          </p:nvPr>
        </p:nvSpPr>
        <p:spPr>
          <a:xfrm>
            <a:off x="2082291" y="6356350"/>
            <a:ext cx="10800" cy="365125"/>
          </a:xfrm>
          <a:prstGeom prst="rect">
            <a:avLst/>
          </a:prstGeom>
          <a:solidFill>
            <a:schemeClr val="bg1"/>
          </a:solidFill>
          <a:ln>
            <a:noFill/>
          </a:ln>
        </p:spPr>
        <p:txBody>
          <a:bodyPr/>
          <a:lstStyle>
            <a:lvl1pPr marL="0" indent="0">
              <a:buNone/>
              <a:defRPr/>
            </a:lvl1pPr>
          </a:lstStyle>
          <a:p>
            <a:pPr lvl="0"/>
            <a:r>
              <a:rPr lang="en-US" dirty="0"/>
              <a:t> </a:t>
            </a:r>
          </a:p>
        </p:txBody>
      </p:sp>
      <p:sp>
        <p:nvSpPr>
          <p:cNvPr id="17" name="Date Placeholder 2">
            <a:extLst>
              <a:ext uri="{FF2B5EF4-FFF2-40B4-BE49-F238E27FC236}">
                <a16:creationId xmlns:a16="http://schemas.microsoft.com/office/drawing/2014/main" id="{71412D12-3864-394B-985D-3364B1646D30}"/>
              </a:ext>
            </a:extLst>
          </p:cNvPr>
          <p:cNvSpPr>
            <a:spLocks noGrp="1"/>
          </p:cNvSpPr>
          <p:nvPr>
            <p:ph type="dt" sz="half" idx="10"/>
          </p:nvPr>
        </p:nvSpPr>
        <p:spPr>
          <a:xfrm>
            <a:off x="479375" y="6356350"/>
            <a:ext cx="1486993" cy="365125"/>
          </a:xfrm>
          <a:prstGeom prst="rect">
            <a:avLst/>
          </a:prstGeom>
        </p:spPr>
        <p:txBody>
          <a:bodyPr/>
          <a:lstStyle>
            <a:lvl1pPr>
              <a:defRPr>
                <a:solidFill>
                  <a:schemeClr val="bg1"/>
                </a:solidFill>
              </a:defRPr>
            </a:lvl1pPr>
          </a:lstStyle>
          <a:p>
            <a:fld id="{285EAF73-EE3C-41B7-AE89-4A15C844158B}" type="datetime4">
              <a:rPr lang="en-GB" smtClean="0"/>
              <a:pPr/>
              <a:t>22 September 2024</a:t>
            </a:fld>
            <a:endParaRPr lang="en-GB"/>
          </a:p>
        </p:txBody>
      </p:sp>
      <p:sp>
        <p:nvSpPr>
          <p:cNvPr id="21" name="Rectangle 20">
            <a:extLst>
              <a:ext uri="{FF2B5EF4-FFF2-40B4-BE49-F238E27FC236}">
                <a16:creationId xmlns:a16="http://schemas.microsoft.com/office/drawing/2014/main" id="{71990D2C-E643-0846-B649-81EC000B6937}"/>
              </a:ext>
              <a:ext uri="{C183D7F6-B498-43B3-948B-1728B52AA6E4}">
                <adec:decorative xmlns:adec="http://schemas.microsoft.com/office/drawing/2017/decorative" val="1"/>
              </a:ext>
            </a:extLst>
          </p:cNvPr>
          <p:cNvSpPr/>
          <p:nvPr userDrawn="1"/>
        </p:nvSpPr>
        <p:spPr>
          <a:xfrm>
            <a:off x="12635555" y="-546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Drag and drop an image onto this slide or click the picture icon to select an image. You can find our </a:t>
            </a:r>
            <a:r>
              <a:rPr lang="en-US" sz="1600" err="1">
                <a:solidFill>
                  <a:schemeClr val="tx2"/>
                </a:solidFill>
              </a:rPr>
              <a:t>imagebank</a:t>
            </a:r>
            <a:r>
              <a:rPr lang="en-US" sz="1600">
                <a:solidFill>
                  <a:schemeClr val="tx2"/>
                </a:solidFill>
              </a:rPr>
              <a:t> here:</a:t>
            </a:r>
          </a:p>
          <a:p>
            <a:pPr algn="l"/>
            <a:r>
              <a:rPr lang="en-US" sz="1600" err="1">
                <a:solidFill>
                  <a:schemeClr val="tx2"/>
                </a:solidFill>
                <a:hlinkClick r:id="rId3"/>
              </a:rPr>
              <a:t>www.nottingham.ac.uk</a:t>
            </a:r>
            <a:r>
              <a:rPr lang="en-US" sz="1600">
                <a:solidFill>
                  <a:schemeClr val="tx2"/>
                </a:solidFill>
                <a:hlinkClick r:id="rId3"/>
              </a:rPr>
              <a:t>/</a:t>
            </a:r>
            <a:r>
              <a:rPr lang="en-US" sz="1600" err="1">
                <a:solidFill>
                  <a:schemeClr val="tx2"/>
                </a:solidFill>
                <a:hlinkClick r:id="rId3"/>
              </a:rPr>
              <a:t>imagebank</a:t>
            </a:r>
            <a:r>
              <a:rPr lang="en-US" sz="1600">
                <a:solidFill>
                  <a:schemeClr val="tx2"/>
                </a:solidFill>
                <a:hlinkClick r:id="rId3"/>
              </a:rPr>
              <a:t> </a:t>
            </a:r>
            <a:endParaRPr lang="en-US" sz="1600">
              <a:solidFill>
                <a:schemeClr val="tx2"/>
              </a:solidFill>
            </a:endParaRP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 uri="{C183D7F6-B498-43B3-948B-1728B52AA6E4}">
                  <adec:decorative xmlns:adec="http://schemas.microsoft.com/office/drawing/2017/decorative" val="1"/>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descr="University of Nottingham logo">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spTree>
    <p:extLst>
      <p:ext uri="{BB962C8B-B14F-4D97-AF65-F5344CB8AC3E}">
        <p14:creationId xmlns:p14="http://schemas.microsoft.com/office/powerpoint/2010/main" val="25335048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lank Slide">
    <p:bg>
      <p:bgPr>
        <a:solidFill>
          <a:schemeClr val="accent5">
            <a:alpha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A65D2-2D2D-DB44-9415-42AF00917298}"/>
              </a:ext>
            </a:extLst>
          </p:cNvPr>
          <p:cNvSpPr>
            <a:spLocks noGrp="1"/>
          </p:cNvSpPr>
          <p:nvPr>
            <p:ph type="title" hasCustomPrompt="1"/>
          </p:nvPr>
        </p:nvSpPr>
        <p:spPr>
          <a:xfrm>
            <a:off x="555125" y="442011"/>
            <a:ext cx="10578834" cy="1035050"/>
          </a:xfrm>
          <a:prstGeom prst="rect">
            <a:avLst/>
          </a:prstGeom>
        </p:spPr>
        <p:txBody>
          <a:bodyPr anchor="ctr"/>
          <a:lstStyle>
            <a:lvl1pPr algn="l">
              <a:defRPr sz="2800" baseline="0">
                <a:solidFill>
                  <a:schemeClr val="accent5"/>
                </a:solidFill>
              </a:defRPr>
            </a:lvl1pPr>
          </a:lstStyle>
          <a:p>
            <a:r>
              <a:rPr lang="en-US" dirty="0"/>
              <a:t>Blank slide</a:t>
            </a:r>
            <a:endParaRPr lang="en-GB" dirty="0"/>
          </a:p>
        </p:txBody>
      </p:sp>
    </p:spTree>
    <p:extLst>
      <p:ext uri="{BB962C8B-B14F-4D97-AF65-F5344CB8AC3E}">
        <p14:creationId xmlns:p14="http://schemas.microsoft.com/office/powerpoint/2010/main" val="22214107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lank Slide with Castle Icon">
    <p:bg>
      <p:bgPr>
        <a:solidFill>
          <a:schemeClr val="accent5">
            <a:alpha val="5000"/>
          </a:schemeClr>
        </a:solidFill>
        <a:effectLst/>
      </p:bgPr>
    </p:bg>
    <p:spTree>
      <p:nvGrpSpPr>
        <p:cNvPr id="1" name=""/>
        <p:cNvGrpSpPr/>
        <p:nvPr/>
      </p:nvGrpSpPr>
      <p:grpSpPr>
        <a:xfrm>
          <a:off x="0" y="0"/>
          <a:ext cx="0" cy="0"/>
          <a:chOff x="0" y="0"/>
          <a:chExt cx="0" cy="0"/>
        </a:xfrm>
      </p:grpSpPr>
      <p:pic>
        <p:nvPicPr>
          <p:cNvPr id="6" name="Picture 5" descr="University of Nottingham logo">
            <a:extLst>
              <a:ext uri="{FF2B5EF4-FFF2-40B4-BE49-F238E27FC236}">
                <a16:creationId xmlns:a16="http://schemas.microsoft.com/office/drawing/2014/main" id="{05AFCAE9-B754-8C4D-B7F9-C051D54669B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spTree>
    <p:extLst>
      <p:ext uri="{BB962C8B-B14F-4D97-AF65-F5344CB8AC3E}">
        <p14:creationId xmlns:p14="http://schemas.microsoft.com/office/powerpoint/2010/main" val="22107737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End Slide - Earth">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7483873-86BD-454E-AF6E-E4D2764B65F0}"/>
              </a:ext>
            </a:extLst>
          </p:cNvPr>
          <p:cNvSpPr>
            <a:spLocks noGrp="1"/>
          </p:cNvSpPr>
          <p:nvPr>
            <p:ph type="ctrTitle" hasCustomPrompt="1"/>
          </p:nvPr>
        </p:nvSpPr>
        <p:spPr>
          <a:xfrm>
            <a:off x="3776719" y="1123805"/>
            <a:ext cx="4629834" cy="4610390"/>
          </a:xfrm>
          <a:prstGeom prst="rect">
            <a:avLst/>
          </a:prstGeom>
        </p:spPr>
        <p:txBody>
          <a:bodyPr anchor="ctr" anchorCtr="0">
            <a:normAutofit/>
          </a:bodyPr>
          <a:lstStyle>
            <a:lvl1pPr algn="ctr">
              <a:defRPr sz="3200" b="1" baseline="0">
                <a:solidFill>
                  <a:schemeClr val="bg1"/>
                </a:solidFill>
                <a:latin typeface="Arial" panose="020B0604020202020204" pitchFamily="34" charset="0"/>
                <a:cs typeface="Arial" panose="020B0604020202020204" pitchFamily="34" charset="0"/>
              </a:defRPr>
            </a:lvl1pPr>
          </a:lstStyle>
          <a:p>
            <a:r>
              <a:rPr lang="en-US" dirty="0"/>
              <a:t>End slide</a:t>
            </a:r>
            <a:br>
              <a:rPr lang="en-US" dirty="0"/>
            </a:br>
            <a:r>
              <a:rPr lang="en-US" dirty="0"/>
              <a:t>questions?</a:t>
            </a:r>
            <a:endParaRPr lang="en-GB" dirty="0"/>
          </a:p>
        </p:txBody>
      </p:sp>
      <p:pic>
        <p:nvPicPr>
          <p:cNvPr id="9" name="Picture 8" descr="University of Nottingham logo">
            <a:extLst>
              <a:ext uri="{FF2B5EF4-FFF2-40B4-BE49-F238E27FC236}">
                <a16:creationId xmlns:a16="http://schemas.microsoft.com/office/drawing/2014/main" id="{2B7EDC40-08B7-C54D-9A16-7B5D3FDD4FD9}"/>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2774767" cy="1027487"/>
          </a:xfrm>
          <a:prstGeom prst="rect">
            <a:avLst/>
          </a:prstGeom>
        </p:spPr>
      </p:pic>
    </p:spTree>
    <p:extLst>
      <p:ext uri="{BB962C8B-B14F-4D97-AF65-F5344CB8AC3E}">
        <p14:creationId xmlns:p14="http://schemas.microsoft.com/office/powerpoint/2010/main" val="344371562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End Slide – Campus">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C67C3C0-F69E-E643-A32B-61F2F310AA47}"/>
              </a:ext>
            </a:extLst>
          </p:cNvPr>
          <p:cNvSpPr>
            <a:spLocks noGrp="1"/>
          </p:cNvSpPr>
          <p:nvPr>
            <p:ph type="ctrTitle" hasCustomPrompt="1"/>
          </p:nvPr>
        </p:nvSpPr>
        <p:spPr>
          <a:xfrm>
            <a:off x="3776719" y="1123805"/>
            <a:ext cx="4629834" cy="4610390"/>
          </a:xfrm>
          <a:prstGeom prst="rect">
            <a:avLst/>
          </a:prstGeom>
        </p:spPr>
        <p:txBody>
          <a:bodyPr anchor="ctr" anchorCtr="0">
            <a:normAutofit/>
          </a:bodyPr>
          <a:lstStyle>
            <a:lvl1pPr algn="ctr">
              <a:defRPr sz="3200" b="1" baseline="0">
                <a:solidFill>
                  <a:schemeClr val="bg1"/>
                </a:solidFill>
                <a:latin typeface="Arial" panose="020B0604020202020204" pitchFamily="34" charset="0"/>
                <a:cs typeface="Arial" panose="020B0604020202020204" pitchFamily="34" charset="0"/>
              </a:defRPr>
            </a:lvl1pPr>
          </a:lstStyle>
          <a:p>
            <a:r>
              <a:rPr lang="en-US" dirty="0"/>
              <a:t>End slide</a:t>
            </a:r>
            <a:br>
              <a:rPr lang="en-US" dirty="0"/>
            </a:br>
            <a:r>
              <a:rPr lang="en-US" dirty="0"/>
              <a:t>questions?</a:t>
            </a:r>
            <a:endParaRPr lang="en-GB" dirty="0"/>
          </a:p>
        </p:txBody>
      </p:sp>
      <p:pic>
        <p:nvPicPr>
          <p:cNvPr id="7" name="Picture 6" descr="University of Nottingham logo">
            <a:extLst>
              <a:ext uri="{FF2B5EF4-FFF2-40B4-BE49-F238E27FC236}">
                <a16:creationId xmlns:a16="http://schemas.microsoft.com/office/drawing/2014/main" id="{0DB07C01-E6FE-374C-80D0-F5676A0E071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2774767" cy="1027487"/>
          </a:xfrm>
          <a:prstGeom prst="rect">
            <a:avLst/>
          </a:prstGeom>
        </p:spPr>
      </p:pic>
    </p:spTree>
    <p:extLst>
      <p:ext uri="{BB962C8B-B14F-4D97-AF65-F5344CB8AC3E}">
        <p14:creationId xmlns:p14="http://schemas.microsoft.com/office/powerpoint/2010/main" val="385982635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mplates">
    <p:bg>
      <p:bgPr>
        <a:solidFill>
          <a:schemeClr val="accent5">
            <a:alpha val="5000"/>
          </a:schemeClr>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43F670C-95B5-454E-9804-5609FD32D6F9}"/>
              </a:ext>
              <a:ext uri="{C183D7F6-B498-43B3-948B-1728B52AA6E4}">
                <adec:decorative xmlns:adec="http://schemas.microsoft.com/office/drawing/2017/decorative" val="1"/>
              </a:ext>
            </a:extLst>
          </p:cNvPr>
          <p:cNvSpPr/>
          <p:nvPr userDrawn="1"/>
        </p:nvSpPr>
        <p:spPr>
          <a:xfrm>
            <a:off x="12635555" y="-546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All items on these slides are editable. You can change the </a:t>
            </a:r>
            <a:r>
              <a:rPr lang="en-US" sz="1600" err="1">
                <a:solidFill>
                  <a:schemeClr val="tx2"/>
                </a:solidFill>
              </a:rPr>
              <a:t>colour</a:t>
            </a:r>
            <a:r>
              <a:rPr lang="en-US" sz="1600">
                <a:solidFill>
                  <a:schemeClr val="tx2"/>
                </a:solidFill>
              </a:rPr>
              <a:t>, outline and size easily as you do with other PowerPoint shapes.</a:t>
            </a:r>
          </a:p>
        </p:txBody>
      </p:sp>
      <p:sp>
        <p:nvSpPr>
          <p:cNvPr id="5" name="Slide Number Placeholder 4"/>
          <p:cNvSpPr>
            <a:spLocks noGrp="1"/>
          </p:cNvSpPr>
          <p:nvPr>
            <p:ph type="sldNum" sz="quarter" idx="12"/>
          </p:nvPr>
        </p:nvSpPr>
        <p:spPr>
          <a:xfrm>
            <a:off x="8828967" y="6356350"/>
            <a:ext cx="2908107" cy="365125"/>
          </a:xfrm>
        </p:spPr>
        <p:txBody>
          <a:bodyPr/>
          <a:lstStyle/>
          <a:p>
            <a:fld id="{CBBF530E-1875-46E6-901C-76683197A1B3}" type="slidenum">
              <a:rPr lang="en-GB" smtClean="0"/>
              <a:pPr/>
              <a:t>‹#›</a:t>
            </a:fld>
            <a:endParaRPr lang="en-GB"/>
          </a:p>
        </p:txBody>
      </p:sp>
      <p:sp>
        <p:nvSpPr>
          <p:cNvPr id="17" name="Footer Placeholder 3">
            <a:extLst>
              <a:ext uri="{FF2B5EF4-FFF2-40B4-BE49-F238E27FC236}">
                <a16:creationId xmlns:a16="http://schemas.microsoft.com/office/drawing/2014/main" id="{0EAA601D-72F3-BE4F-9229-FCBD9986E836}"/>
              </a:ext>
            </a:extLst>
          </p:cNvPr>
          <p:cNvSpPr>
            <a:spLocks noGrp="1"/>
          </p:cNvSpPr>
          <p:nvPr>
            <p:ph type="ftr" sz="quarter" idx="11"/>
          </p:nvPr>
        </p:nvSpPr>
        <p:spPr>
          <a:xfrm>
            <a:off x="2207644" y="6356350"/>
            <a:ext cx="3469252" cy="365125"/>
          </a:xfrm>
        </p:spPr>
        <p:txBody>
          <a:bodyPr/>
          <a:lstStyle>
            <a:lvl1pPr algn="l">
              <a:defRPr/>
            </a:lvl1pPr>
          </a:lstStyle>
          <a:p>
            <a:r>
              <a:rPr lang="en-GB"/>
              <a:t>Name, Department</a:t>
            </a:r>
          </a:p>
        </p:txBody>
      </p:sp>
      <p:sp>
        <p:nvSpPr>
          <p:cNvPr id="18" name="Text Placeholder 6">
            <a:extLst>
              <a:ext uri="{FF2B5EF4-FFF2-40B4-BE49-F238E27FC236}">
                <a16:creationId xmlns:a16="http://schemas.microsoft.com/office/drawing/2014/main" id="{D7363097-8A1E-F548-98B9-D9C329A48089}"/>
              </a:ext>
            </a:extLst>
          </p:cNvPr>
          <p:cNvSpPr>
            <a:spLocks noGrp="1"/>
          </p:cNvSpPr>
          <p:nvPr>
            <p:ph type="body" sz="quarter" idx="18" hasCustomPrompt="1"/>
          </p:nvPr>
        </p:nvSpPr>
        <p:spPr>
          <a:xfrm>
            <a:off x="2082291" y="6356350"/>
            <a:ext cx="10800" cy="365125"/>
          </a:xfrm>
          <a:prstGeom prst="rect">
            <a:avLst/>
          </a:prstGeom>
          <a:solidFill>
            <a:schemeClr val="bg2"/>
          </a:solidFill>
          <a:ln>
            <a:noFill/>
          </a:ln>
        </p:spPr>
        <p:txBody>
          <a:bodyPr/>
          <a:lstStyle>
            <a:lvl1pPr marL="0" indent="0">
              <a:buNone/>
              <a:defRPr/>
            </a:lvl1pPr>
          </a:lstStyle>
          <a:p>
            <a:pPr lvl="0"/>
            <a:r>
              <a:rPr lang="en-US" dirty="0"/>
              <a:t> </a:t>
            </a:r>
          </a:p>
        </p:txBody>
      </p:sp>
      <p:sp>
        <p:nvSpPr>
          <p:cNvPr id="16" name="Date Placeholder 2">
            <a:extLst>
              <a:ext uri="{FF2B5EF4-FFF2-40B4-BE49-F238E27FC236}">
                <a16:creationId xmlns:a16="http://schemas.microsoft.com/office/drawing/2014/main" id="{D7149951-3981-CB4B-98B8-B21C82EEE2E3}"/>
              </a:ext>
            </a:extLst>
          </p:cNvPr>
          <p:cNvSpPr>
            <a:spLocks noGrp="1"/>
          </p:cNvSpPr>
          <p:nvPr>
            <p:ph type="dt" sz="half" idx="10"/>
          </p:nvPr>
        </p:nvSpPr>
        <p:spPr>
          <a:xfrm>
            <a:off x="479375" y="6356350"/>
            <a:ext cx="1486993" cy="365125"/>
          </a:xfrm>
          <a:prstGeom prst="rect">
            <a:avLst/>
          </a:prstGeom>
        </p:spPr>
        <p:txBody>
          <a:bodyPr/>
          <a:lstStyle/>
          <a:p>
            <a:fld id="{285EAF73-EE3C-41B7-AE89-4A15C844158B}" type="datetime4">
              <a:rPr lang="en-GB" smtClean="0"/>
              <a:t>22 September 2024</a:t>
            </a:fld>
            <a:endParaRPr lang="en-GB"/>
          </a:p>
        </p:txBody>
      </p:sp>
      <p:sp>
        <p:nvSpPr>
          <p:cNvPr id="7" name="Content Placeholder 6"/>
          <p:cNvSpPr>
            <a:spLocks noGrp="1"/>
          </p:cNvSpPr>
          <p:nvPr>
            <p:ph sz="quarter" idx="13" hasCustomPrompt="1"/>
          </p:nvPr>
        </p:nvSpPr>
        <p:spPr>
          <a:xfrm>
            <a:off x="479376" y="2133603"/>
            <a:ext cx="11257699" cy="3746498"/>
          </a:xfrm>
          <a:prstGeom prst="rect">
            <a:avLst/>
          </a:prstGeom>
        </p:spPr>
        <p:txBody>
          <a:bodyPr/>
          <a:lstStyle>
            <a:lvl1pPr>
              <a:buClr>
                <a:schemeClr val="accent3"/>
              </a:buClr>
              <a:defRPr lang="en-GB" sz="2800" smtClean="0">
                <a:solidFill>
                  <a:schemeClr val="tx1"/>
                </a:solidFill>
                <a:effectLst/>
              </a:defRPr>
            </a:lvl1pPr>
            <a:lvl2pPr>
              <a:buClr>
                <a:schemeClr val="accent3"/>
              </a:buClr>
              <a:defRPr sz="2800">
                <a:solidFill>
                  <a:schemeClr val="tx1"/>
                </a:solidFill>
              </a:defRPr>
            </a:lvl2pPr>
            <a:lvl3pPr>
              <a:buClr>
                <a:schemeClr val="accent3"/>
              </a:buClr>
              <a:defRPr sz="2800">
                <a:solidFill>
                  <a:schemeClr val="tx1"/>
                </a:solidFill>
              </a:defRPr>
            </a:lvl3pPr>
          </a:lstStyle>
          <a:p>
            <a:pPr lvl="0"/>
            <a:r>
              <a:rPr lang="en-US" dirty="0"/>
              <a:t>Body text – Arial 28pt</a:t>
            </a:r>
          </a:p>
          <a:p>
            <a:pPr lvl="1"/>
            <a:r>
              <a:rPr lang="en-US" dirty="0"/>
              <a:t>Second text – Arial 28pt</a:t>
            </a:r>
          </a:p>
          <a:p>
            <a:pPr lvl="2"/>
            <a:r>
              <a:rPr lang="en-US" dirty="0"/>
              <a:t>Third text – Arial 28pt</a:t>
            </a:r>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11257698" cy="627765"/>
          </a:xfrm>
          <a:prstGeom prst="rect">
            <a:avLst/>
          </a:prstGeom>
        </p:spPr>
        <p:txBody>
          <a:bodyPr>
            <a:noAutofit/>
          </a:bodyPr>
          <a:lstStyle>
            <a:lvl1pPr marL="0" indent="0">
              <a:buNone/>
              <a:defRPr sz="2800" b="1">
                <a:solidFill>
                  <a:schemeClr val="accent3"/>
                </a:solidFill>
              </a:defRPr>
            </a:lvl1pPr>
            <a:lvl2pPr>
              <a:defRPr sz="1400"/>
            </a:lvl2pPr>
            <a:lvl3pPr>
              <a:defRPr sz="1400"/>
            </a:lvl3pPr>
            <a:lvl4pPr>
              <a:defRPr sz="1400"/>
            </a:lvl4pPr>
            <a:lvl5pPr>
              <a:defRPr sz="1400"/>
            </a:lvl5pPr>
          </a:lstStyle>
          <a:p>
            <a:pPr lvl="0"/>
            <a:r>
              <a:rPr lang="en-US" dirty="0"/>
              <a:t>Subtitle</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 uri="{C183D7F6-B498-43B3-948B-1728B52AA6E4}">
                  <adec:decorative xmlns:adec="http://schemas.microsoft.com/office/drawing/2017/decorative" val="1"/>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descr="University of Nottingham logo">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spTree>
    <p:extLst>
      <p:ext uri="{BB962C8B-B14F-4D97-AF65-F5344CB8AC3E}">
        <p14:creationId xmlns:p14="http://schemas.microsoft.com/office/powerpoint/2010/main" val="852238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con Grid">
    <p:bg>
      <p:bgPr>
        <a:solidFill>
          <a:schemeClr val="accent5">
            <a:alpha val="5000"/>
          </a:schemeClr>
        </a:solidFill>
        <a:effectLst/>
      </p:bgPr>
    </p:bg>
    <p:spTree>
      <p:nvGrpSpPr>
        <p:cNvPr id="1" name=""/>
        <p:cNvGrpSpPr/>
        <p:nvPr/>
      </p:nvGrpSpPr>
      <p:grpSpPr>
        <a:xfrm>
          <a:off x="0" y="0"/>
          <a:ext cx="0" cy="0"/>
          <a:chOff x="0" y="0"/>
          <a:chExt cx="0" cy="0"/>
        </a:xfrm>
      </p:grpSpPr>
      <p:sp>
        <p:nvSpPr>
          <p:cNvPr id="104" name="Rectangle 103">
            <a:extLst>
              <a:ext uri="{FF2B5EF4-FFF2-40B4-BE49-F238E27FC236}">
                <a16:creationId xmlns:a16="http://schemas.microsoft.com/office/drawing/2014/main" id="{3665E85D-8861-794D-A0B5-7227A4A9BDEC}"/>
              </a:ext>
              <a:ext uri="{C183D7F6-B498-43B3-948B-1728B52AA6E4}">
                <adec:decorative xmlns:adec="http://schemas.microsoft.com/office/drawing/2017/decorative" val="1"/>
              </a:ext>
            </a:extLst>
          </p:cNvPr>
          <p:cNvSpPr/>
          <p:nvPr userDrawn="1"/>
        </p:nvSpPr>
        <p:spPr>
          <a:xfrm>
            <a:off x="12635555" y="-546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All items on these slides are editable. You can change the </a:t>
            </a:r>
            <a:r>
              <a:rPr lang="en-US" sz="1600" err="1">
                <a:solidFill>
                  <a:schemeClr val="tx2"/>
                </a:solidFill>
              </a:rPr>
              <a:t>colour</a:t>
            </a:r>
            <a:r>
              <a:rPr lang="en-US" sz="1600">
                <a:solidFill>
                  <a:schemeClr val="tx2"/>
                </a:solidFill>
              </a:rPr>
              <a:t>, outline and size easily as you do with other PowerPoint shapes.</a:t>
            </a:r>
          </a:p>
        </p:txBody>
      </p:sp>
      <p:sp>
        <p:nvSpPr>
          <p:cNvPr id="5" name="Slide Number Placeholder 4"/>
          <p:cNvSpPr>
            <a:spLocks noGrp="1"/>
          </p:cNvSpPr>
          <p:nvPr>
            <p:ph type="sldNum" sz="quarter" idx="12"/>
          </p:nvPr>
        </p:nvSpPr>
        <p:spPr>
          <a:xfrm>
            <a:off x="8828967" y="6356350"/>
            <a:ext cx="2908107" cy="365125"/>
          </a:xfrm>
        </p:spPr>
        <p:txBody>
          <a:bodyPr/>
          <a:lstStyle/>
          <a:p>
            <a:fld id="{CBBF530E-1875-46E6-901C-76683197A1B3}" type="slidenum">
              <a:rPr lang="en-GB" smtClean="0"/>
              <a:pPr/>
              <a:t>‹#›</a:t>
            </a:fld>
            <a:endParaRPr lang="en-GB"/>
          </a:p>
        </p:txBody>
      </p:sp>
      <p:sp>
        <p:nvSpPr>
          <p:cNvPr id="17" name="Footer Placeholder 3">
            <a:extLst>
              <a:ext uri="{FF2B5EF4-FFF2-40B4-BE49-F238E27FC236}">
                <a16:creationId xmlns:a16="http://schemas.microsoft.com/office/drawing/2014/main" id="{0EAA601D-72F3-BE4F-9229-FCBD9986E836}"/>
              </a:ext>
            </a:extLst>
          </p:cNvPr>
          <p:cNvSpPr>
            <a:spLocks noGrp="1"/>
          </p:cNvSpPr>
          <p:nvPr>
            <p:ph type="ftr" sz="quarter" idx="11"/>
          </p:nvPr>
        </p:nvSpPr>
        <p:spPr>
          <a:xfrm>
            <a:off x="2207644" y="6356350"/>
            <a:ext cx="3469252" cy="365125"/>
          </a:xfrm>
        </p:spPr>
        <p:txBody>
          <a:bodyPr/>
          <a:lstStyle>
            <a:lvl1pPr algn="l">
              <a:defRPr/>
            </a:lvl1pPr>
          </a:lstStyle>
          <a:p>
            <a:r>
              <a:rPr lang="en-GB"/>
              <a:t>Name, Department</a:t>
            </a:r>
          </a:p>
        </p:txBody>
      </p:sp>
      <p:sp>
        <p:nvSpPr>
          <p:cNvPr id="18" name="Text Placeholder 6">
            <a:extLst>
              <a:ext uri="{FF2B5EF4-FFF2-40B4-BE49-F238E27FC236}">
                <a16:creationId xmlns:a16="http://schemas.microsoft.com/office/drawing/2014/main" id="{D7363097-8A1E-F548-98B9-D9C329A48089}"/>
              </a:ext>
            </a:extLst>
          </p:cNvPr>
          <p:cNvSpPr>
            <a:spLocks noGrp="1"/>
          </p:cNvSpPr>
          <p:nvPr>
            <p:ph type="body" sz="quarter" idx="18" hasCustomPrompt="1"/>
          </p:nvPr>
        </p:nvSpPr>
        <p:spPr>
          <a:xfrm>
            <a:off x="2082291" y="6356350"/>
            <a:ext cx="10800" cy="365125"/>
          </a:xfrm>
          <a:prstGeom prst="rect">
            <a:avLst/>
          </a:prstGeom>
          <a:solidFill>
            <a:schemeClr val="bg2"/>
          </a:solidFill>
          <a:ln>
            <a:noFill/>
          </a:ln>
        </p:spPr>
        <p:txBody>
          <a:bodyPr/>
          <a:lstStyle>
            <a:lvl1pPr marL="0" indent="0">
              <a:buNone/>
              <a:defRPr/>
            </a:lvl1pPr>
          </a:lstStyle>
          <a:p>
            <a:pPr lvl="0"/>
            <a:r>
              <a:rPr lang="en-US" dirty="0"/>
              <a:t> </a:t>
            </a:r>
          </a:p>
        </p:txBody>
      </p:sp>
      <p:sp>
        <p:nvSpPr>
          <p:cNvPr id="16" name="Date Placeholder 2">
            <a:extLst>
              <a:ext uri="{FF2B5EF4-FFF2-40B4-BE49-F238E27FC236}">
                <a16:creationId xmlns:a16="http://schemas.microsoft.com/office/drawing/2014/main" id="{D7149951-3981-CB4B-98B8-B21C82EEE2E3}"/>
              </a:ext>
            </a:extLst>
          </p:cNvPr>
          <p:cNvSpPr>
            <a:spLocks noGrp="1"/>
          </p:cNvSpPr>
          <p:nvPr>
            <p:ph type="dt" sz="half" idx="10"/>
          </p:nvPr>
        </p:nvSpPr>
        <p:spPr>
          <a:xfrm>
            <a:off x="479375" y="6356350"/>
            <a:ext cx="1486993" cy="365125"/>
          </a:xfrm>
          <a:prstGeom prst="rect">
            <a:avLst/>
          </a:prstGeom>
        </p:spPr>
        <p:txBody>
          <a:bodyPr/>
          <a:lstStyle/>
          <a:p>
            <a:fld id="{285EAF73-EE3C-41B7-AE89-4A15C844158B}" type="datetime4">
              <a:rPr lang="en-GB" smtClean="0"/>
              <a:t>22 September 2024</a:t>
            </a:fld>
            <a:endParaRPr lang="en-GB"/>
          </a:p>
        </p:txBody>
      </p:sp>
      <p:sp>
        <p:nvSpPr>
          <p:cNvPr id="60" name="Rectangle 59">
            <a:extLst>
              <a:ext uri="{FF2B5EF4-FFF2-40B4-BE49-F238E27FC236}">
                <a16:creationId xmlns:a16="http://schemas.microsoft.com/office/drawing/2014/main" id="{4C76EA1E-DDD4-3C48-962B-715F6034D482}"/>
              </a:ext>
              <a:ext uri="{C183D7F6-B498-43B3-948B-1728B52AA6E4}">
                <adec:decorative xmlns:adec="http://schemas.microsoft.com/office/drawing/2017/decorative" val="1"/>
              </a:ext>
            </a:extLst>
          </p:cNvPr>
          <p:cNvSpPr/>
          <p:nvPr userDrawn="1"/>
        </p:nvSpPr>
        <p:spPr>
          <a:xfrm>
            <a:off x="479376" y="2112298"/>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7EFAD833-6EA6-CF4E-A26E-B6FDE789CD8B}"/>
              </a:ext>
              <a:ext uri="{C183D7F6-B498-43B3-948B-1728B52AA6E4}">
                <adec:decorative xmlns:adec="http://schemas.microsoft.com/office/drawing/2017/decorative" val="1"/>
              </a:ext>
            </a:extLst>
          </p:cNvPr>
          <p:cNvSpPr/>
          <p:nvPr userDrawn="1"/>
        </p:nvSpPr>
        <p:spPr>
          <a:xfrm>
            <a:off x="1495424" y="2112298"/>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a:extLst>
              <a:ext uri="{FF2B5EF4-FFF2-40B4-BE49-F238E27FC236}">
                <a16:creationId xmlns:a16="http://schemas.microsoft.com/office/drawing/2014/main" id="{B9D51130-6DBC-B947-B5BA-B65F7AAB5E83}"/>
              </a:ext>
              <a:ext uri="{C183D7F6-B498-43B3-948B-1728B52AA6E4}">
                <adec:decorative xmlns:adec="http://schemas.microsoft.com/office/drawing/2017/decorative" val="1"/>
              </a:ext>
            </a:extLst>
          </p:cNvPr>
          <p:cNvSpPr/>
          <p:nvPr userDrawn="1"/>
        </p:nvSpPr>
        <p:spPr>
          <a:xfrm>
            <a:off x="2511472" y="2112298"/>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649BC211-0BDE-F247-BCA6-AFE6CBE484EE}"/>
              </a:ext>
              <a:ext uri="{C183D7F6-B498-43B3-948B-1728B52AA6E4}">
                <adec:decorative xmlns:adec="http://schemas.microsoft.com/office/drawing/2017/decorative" val="1"/>
              </a:ext>
            </a:extLst>
          </p:cNvPr>
          <p:cNvSpPr/>
          <p:nvPr userDrawn="1"/>
        </p:nvSpPr>
        <p:spPr>
          <a:xfrm>
            <a:off x="3527520" y="2112298"/>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a:extLst>
              <a:ext uri="{FF2B5EF4-FFF2-40B4-BE49-F238E27FC236}">
                <a16:creationId xmlns:a16="http://schemas.microsoft.com/office/drawing/2014/main" id="{52608658-76A6-4649-8FAC-7587274B2DF9}"/>
              </a:ext>
              <a:ext uri="{C183D7F6-B498-43B3-948B-1728B52AA6E4}">
                <adec:decorative xmlns:adec="http://schemas.microsoft.com/office/drawing/2017/decorative" val="1"/>
              </a:ext>
            </a:extLst>
          </p:cNvPr>
          <p:cNvSpPr/>
          <p:nvPr userDrawn="1"/>
        </p:nvSpPr>
        <p:spPr>
          <a:xfrm>
            <a:off x="4543568" y="2112298"/>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a:extLst>
              <a:ext uri="{FF2B5EF4-FFF2-40B4-BE49-F238E27FC236}">
                <a16:creationId xmlns:a16="http://schemas.microsoft.com/office/drawing/2014/main" id="{07CD998D-A504-2046-9915-EC22DA08B192}"/>
              </a:ext>
              <a:ext uri="{C183D7F6-B498-43B3-948B-1728B52AA6E4}">
                <adec:decorative xmlns:adec="http://schemas.microsoft.com/office/drawing/2017/decorative" val="1"/>
              </a:ext>
            </a:extLst>
          </p:cNvPr>
          <p:cNvSpPr/>
          <p:nvPr userDrawn="1"/>
        </p:nvSpPr>
        <p:spPr>
          <a:xfrm>
            <a:off x="5559616" y="2112298"/>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a:extLst>
              <a:ext uri="{FF2B5EF4-FFF2-40B4-BE49-F238E27FC236}">
                <a16:creationId xmlns:a16="http://schemas.microsoft.com/office/drawing/2014/main" id="{1BA829B4-C56F-B347-BFDB-414400402ADF}"/>
              </a:ext>
              <a:ext uri="{C183D7F6-B498-43B3-948B-1728B52AA6E4}">
                <adec:decorative xmlns:adec="http://schemas.microsoft.com/office/drawing/2017/decorative" val="1"/>
              </a:ext>
            </a:extLst>
          </p:cNvPr>
          <p:cNvSpPr/>
          <p:nvPr userDrawn="1"/>
        </p:nvSpPr>
        <p:spPr>
          <a:xfrm>
            <a:off x="6575664" y="2112298"/>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BDC6FE5D-AA56-FE47-B996-1170E8CED2BE}"/>
              </a:ext>
              <a:ext uri="{C183D7F6-B498-43B3-948B-1728B52AA6E4}">
                <adec:decorative xmlns:adec="http://schemas.microsoft.com/office/drawing/2017/decorative" val="1"/>
              </a:ext>
            </a:extLst>
          </p:cNvPr>
          <p:cNvSpPr/>
          <p:nvPr userDrawn="1"/>
        </p:nvSpPr>
        <p:spPr>
          <a:xfrm>
            <a:off x="7591712" y="2112298"/>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67">
            <a:extLst>
              <a:ext uri="{FF2B5EF4-FFF2-40B4-BE49-F238E27FC236}">
                <a16:creationId xmlns:a16="http://schemas.microsoft.com/office/drawing/2014/main" id="{FE6118C8-C196-874E-AD11-AFD75EFC5DB1}"/>
              </a:ext>
              <a:ext uri="{C183D7F6-B498-43B3-948B-1728B52AA6E4}">
                <adec:decorative xmlns:adec="http://schemas.microsoft.com/office/drawing/2017/decorative" val="1"/>
              </a:ext>
            </a:extLst>
          </p:cNvPr>
          <p:cNvSpPr/>
          <p:nvPr userDrawn="1"/>
        </p:nvSpPr>
        <p:spPr>
          <a:xfrm>
            <a:off x="8607760" y="2112298"/>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68">
            <a:extLst>
              <a:ext uri="{FF2B5EF4-FFF2-40B4-BE49-F238E27FC236}">
                <a16:creationId xmlns:a16="http://schemas.microsoft.com/office/drawing/2014/main" id="{4818FB46-1242-314A-AA24-56DEFFE7F884}"/>
              </a:ext>
              <a:ext uri="{C183D7F6-B498-43B3-948B-1728B52AA6E4}">
                <adec:decorative xmlns:adec="http://schemas.microsoft.com/office/drawing/2017/decorative" val="1"/>
              </a:ext>
            </a:extLst>
          </p:cNvPr>
          <p:cNvSpPr/>
          <p:nvPr userDrawn="1"/>
        </p:nvSpPr>
        <p:spPr>
          <a:xfrm>
            <a:off x="9623808" y="2112298"/>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a:extLst>
              <a:ext uri="{FF2B5EF4-FFF2-40B4-BE49-F238E27FC236}">
                <a16:creationId xmlns:a16="http://schemas.microsoft.com/office/drawing/2014/main" id="{BDB9B69D-3C0B-2647-95F9-0A10DF633026}"/>
              </a:ext>
              <a:ext uri="{C183D7F6-B498-43B3-948B-1728B52AA6E4}">
                <adec:decorative xmlns:adec="http://schemas.microsoft.com/office/drawing/2017/decorative" val="1"/>
              </a:ext>
            </a:extLst>
          </p:cNvPr>
          <p:cNvSpPr/>
          <p:nvPr userDrawn="1"/>
        </p:nvSpPr>
        <p:spPr>
          <a:xfrm>
            <a:off x="10639856" y="2112298"/>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7F523F24-CB29-4C41-AA9D-97A31EB1E255}"/>
              </a:ext>
              <a:ext uri="{C183D7F6-B498-43B3-948B-1728B52AA6E4}">
                <adec:decorative xmlns:adec="http://schemas.microsoft.com/office/drawing/2017/decorative" val="1"/>
              </a:ext>
            </a:extLst>
          </p:cNvPr>
          <p:cNvSpPr/>
          <p:nvPr userDrawn="1"/>
        </p:nvSpPr>
        <p:spPr>
          <a:xfrm>
            <a:off x="479376" y="3112962"/>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9C448243-5866-954D-BA91-678DECE88B0A}"/>
              </a:ext>
              <a:ext uri="{C183D7F6-B498-43B3-948B-1728B52AA6E4}">
                <adec:decorative xmlns:adec="http://schemas.microsoft.com/office/drawing/2017/decorative" val="1"/>
              </a:ext>
            </a:extLst>
          </p:cNvPr>
          <p:cNvSpPr/>
          <p:nvPr userDrawn="1"/>
        </p:nvSpPr>
        <p:spPr>
          <a:xfrm>
            <a:off x="1495424" y="3112962"/>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C686F0C8-D62F-8249-80D5-912801A3F4B3}"/>
              </a:ext>
              <a:ext uri="{C183D7F6-B498-43B3-948B-1728B52AA6E4}">
                <adec:decorative xmlns:adec="http://schemas.microsoft.com/office/drawing/2017/decorative" val="1"/>
              </a:ext>
            </a:extLst>
          </p:cNvPr>
          <p:cNvSpPr/>
          <p:nvPr userDrawn="1"/>
        </p:nvSpPr>
        <p:spPr>
          <a:xfrm>
            <a:off x="2511472" y="3112962"/>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7B52E35A-D5C2-3A4E-978C-E493D92D6A24}"/>
              </a:ext>
              <a:ext uri="{C183D7F6-B498-43B3-948B-1728B52AA6E4}">
                <adec:decorative xmlns:adec="http://schemas.microsoft.com/office/drawing/2017/decorative" val="1"/>
              </a:ext>
            </a:extLst>
          </p:cNvPr>
          <p:cNvSpPr/>
          <p:nvPr userDrawn="1"/>
        </p:nvSpPr>
        <p:spPr>
          <a:xfrm>
            <a:off x="3527520" y="3112962"/>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4596DCCD-13ED-F640-8F62-02E7AA83E40D}"/>
              </a:ext>
              <a:ext uri="{C183D7F6-B498-43B3-948B-1728B52AA6E4}">
                <adec:decorative xmlns:adec="http://schemas.microsoft.com/office/drawing/2017/decorative" val="1"/>
              </a:ext>
            </a:extLst>
          </p:cNvPr>
          <p:cNvSpPr/>
          <p:nvPr userDrawn="1"/>
        </p:nvSpPr>
        <p:spPr>
          <a:xfrm>
            <a:off x="4543568" y="3112962"/>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B588D2C8-948B-C34F-8DB9-C63AF94FCC35}"/>
              </a:ext>
              <a:ext uri="{C183D7F6-B498-43B3-948B-1728B52AA6E4}">
                <adec:decorative xmlns:adec="http://schemas.microsoft.com/office/drawing/2017/decorative" val="1"/>
              </a:ext>
            </a:extLst>
          </p:cNvPr>
          <p:cNvSpPr/>
          <p:nvPr userDrawn="1"/>
        </p:nvSpPr>
        <p:spPr>
          <a:xfrm>
            <a:off x="5559616" y="3112962"/>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209BBB31-E9CF-B349-B152-D698680DF4DF}"/>
              </a:ext>
              <a:ext uri="{C183D7F6-B498-43B3-948B-1728B52AA6E4}">
                <adec:decorative xmlns:adec="http://schemas.microsoft.com/office/drawing/2017/decorative" val="1"/>
              </a:ext>
            </a:extLst>
          </p:cNvPr>
          <p:cNvSpPr/>
          <p:nvPr userDrawn="1"/>
        </p:nvSpPr>
        <p:spPr>
          <a:xfrm>
            <a:off x="6575664" y="3112962"/>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77">
            <a:extLst>
              <a:ext uri="{FF2B5EF4-FFF2-40B4-BE49-F238E27FC236}">
                <a16:creationId xmlns:a16="http://schemas.microsoft.com/office/drawing/2014/main" id="{43D54F1B-2D5C-484A-8D1E-09241BBD8BF3}"/>
              </a:ext>
              <a:ext uri="{C183D7F6-B498-43B3-948B-1728B52AA6E4}">
                <adec:decorative xmlns:adec="http://schemas.microsoft.com/office/drawing/2017/decorative" val="1"/>
              </a:ext>
            </a:extLst>
          </p:cNvPr>
          <p:cNvSpPr/>
          <p:nvPr userDrawn="1"/>
        </p:nvSpPr>
        <p:spPr>
          <a:xfrm>
            <a:off x="7591712" y="3112962"/>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6EC7455F-8851-2E43-8B67-4A3649CEC8D7}"/>
              </a:ext>
              <a:ext uri="{C183D7F6-B498-43B3-948B-1728B52AA6E4}">
                <adec:decorative xmlns:adec="http://schemas.microsoft.com/office/drawing/2017/decorative" val="1"/>
              </a:ext>
            </a:extLst>
          </p:cNvPr>
          <p:cNvSpPr/>
          <p:nvPr userDrawn="1"/>
        </p:nvSpPr>
        <p:spPr>
          <a:xfrm>
            <a:off x="8607760" y="3112962"/>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a:extLst>
              <a:ext uri="{FF2B5EF4-FFF2-40B4-BE49-F238E27FC236}">
                <a16:creationId xmlns:a16="http://schemas.microsoft.com/office/drawing/2014/main" id="{ABABBA1C-E822-E940-9148-A5487BDD8AEA}"/>
              </a:ext>
              <a:ext uri="{C183D7F6-B498-43B3-948B-1728B52AA6E4}">
                <adec:decorative xmlns:adec="http://schemas.microsoft.com/office/drawing/2017/decorative" val="1"/>
              </a:ext>
            </a:extLst>
          </p:cNvPr>
          <p:cNvSpPr/>
          <p:nvPr userDrawn="1"/>
        </p:nvSpPr>
        <p:spPr>
          <a:xfrm>
            <a:off x="9623808" y="3112962"/>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2908A034-F2FC-E641-9D92-8CFE594C1639}"/>
              </a:ext>
              <a:ext uri="{C183D7F6-B498-43B3-948B-1728B52AA6E4}">
                <adec:decorative xmlns:adec="http://schemas.microsoft.com/office/drawing/2017/decorative" val="1"/>
              </a:ext>
            </a:extLst>
          </p:cNvPr>
          <p:cNvSpPr/>
          <p:nvPr userDrawn="1"/>
        </p:nvSpPr>
        <p:spPr>
          <a:xfrm>
            <a:off x="10639856" y="3112962"/>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a:extLst>
              <a:ext uri="{FF2B5EF4-FFF2-40B4-BE49-F238E27FC236}">
                <a16:creationId xmlns:a16="http://schemas.microsoft.com/office/drawing/2014/main" id="{AC56D07C-2B40-1346-8517-D086B1FFF5F0}"/>
              </a:ext>
              <a:ext uri="{C183D7F6-B498-43B3-948B-1728B52AA6E4}">
                <adec:decorative xmlns:adec="http://schemas.microsoft.com/office/drawing/2017/decorative" val="1"/>
              </a:ext>
            </a:extLst>
          </p:cNvPr>
          <p:cNvSpPr/>
          <p:nvPr userDrawn="1"/>
        </p:nvSpPr>
        <p:spPr>
          <a:xfrm>
            <a:off x="479376" y="4122253"/>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a:extLst>
              <a:ext uri="{FF2B5EF4-FFF2-40B4-BE49-F238E27FC236}">
                <a16:creationId xmlns:a16="http://schemas.microsoft.com/office/drawing/2014/main" id="{2FABD5C5-0264-2F49-8C19-F2C627B54D83}"/>
              </a:ext>
              <a:ext uri="{C183D7F6-B498-43B3-948B-1728B52AA6E4}">
                <adec:decorative xmlns:adec="http://schemas.microsoft.com/office/drawing/2017/decorative" val="1"/>
              </a:ext>
            </a:extLst>
          </p:cNvPr>
          <p:cNvSpPr/>
          <p:nvPr userDrawn="1"/>
        </p:nvSpPr>
        <p:spPr>
          <a:xfrm>
            <a:off x="1495424" y="4122253"/>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Rectangle 83">
            <a:extLst>
              <a:ext uri="{FF2B5EF4-FFF2-40B4-BE49-F238E27FC236}">
                <a16:creationId xmlns:a16="http://schemas.microsoft.com/office/drawing/2014/main" id="{EE2DCE88-820C-0347-87F1-2F20466148AA}"/>
              </a:ext>
              <a:ext uri="{C183D7F6-B498-43B3-948B-1728B52AA6E4}">
                <adec:decorative xmlns:adec="http://schemas.microsoft.com/office/drawing/2017/decorative" val="1"/>
              </a:ext>
            </a:extLst>
          </p:cNvPr>
          <p:cNvSpPr/>
          <p:nvPr userDrawn="1"/>
        </p:nvSpPr>
        <p:spPr>
          <a:xfrm>
            <a:off x="2511472" y="4122253"/>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a:extLst>
              <a:ext uri="{FF2B5EF4-FFF2-40B4-BE49-F238E27FC236}">
                <a16:creationId xmlns:a16="http://schemas.microsoft.com/office/drawing/2014/main" id="{D0D35FA6-7BEF-234E-9F42-2311FD2F4AA2}"/>
              </a:ext>
              <a:ext uri="{C183D7F6-B498-43B3-948B-1728B52AA6E4}">
                <adec:decorative xmlns:adec="http://schemas.microsoft.com/office/drawing/2017/decorative" val="1"/>
              </a:ext>
            </a:extLst>
          </p:cNvPr>
          <p:cNvSpPr/>
          <p:nvPr userDrawn="1"/>
        </p:nvSpPr>
        <p:spPr>
          <a:xfrm>
            <a:off x="3527520" y="4122253"/>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a:extLst>
              <a:ext uri="{FF2B5EF4-FFF2-40B4-BE49-F238E27FC236}">
                <a16:creationId xmlns:a16="http://schemas.microsoft.com/office/drawing/2014/main" id="{AABFF75B-7609-8448-B68E-E5C15C923097}"/>
              </a:ext>
              <a:ext uri="{C183D7F6-B498-43B3-948B-1728B52AA6E4}">
                <adec:decorative xmlns:adec="http://schemas.microsoft.com/office/drawing/2017/decorative" val="1"/>
              </a:ext>
            </a:extLst>
          </p:cNvPr>
          <p:cNvSpPr/>
          <p:nvPr userDrawn="1"/>
        </p:nvSpPr>
        <p:spPr>
          <a:xfrm>
            <a:off x="4543568" y="4122253"/>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Rectangle 86">
            <a:extLst>
              <a:ext uri="{FF2B5EF4-FFF2-40B4-BE49-F238E27FC236}">
                <a16:creationId xmlns:a16="http://schemas.microsoft.com/office/drawing/2014/main" id="{0A96E601-59F3-0F46-A3D6-6C77B2A5D315}"/>
              </a:ext>
              <a:ext uri="{C183D7F6-B498-43B3-948B-1728B52AA6E4}">
                <adec:decorative xmlns:adec="http://schemas.microsoft.com/office/drawing/2017/decorative" val="1"/>
              </a:ext>
            </a:extLst>
          </p:cNvPr>
          <p:cNvSpPr/>
          <p:nvPr userDrawn="1"/>
        </p:nvSpPr>
        <p:spPr>
          <a:xfrm>
            <a:off x="5559616" y="4122253"/>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87">
            <a:extLst>
              <a:ext uri="{FF2B5EF4-FFF2-40B4-BE49-F238E27FC236}">
                <a16:creationId xmlns:a16="http://schemas.microsoft.com/office/drawing/2014/main" id="{7D65771C-6846-2743-997B-88678013BC34}"/>
              </a:ext>
              <a:ext uri="{C183D7F6-B498-43B3-948B-1728B52AA6E4}">
                <adec:decorative xmlns:adec="http://schemas.microsoft.com/office/drawing/2017/decorative" val="1"/>
              </a:ext>
            </a:extLst>
          </p:cNvPr>
          <p:cNvSpPr/>
          <p:nvPr userDrawn="1"/>
        </p:nvSpPr>
        <p:spPr>
          <a:xfrm>
            <a:off x="6575664" y="4122253"/>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88">
            <a:extLst>
              <a:ext uri="{FF2B5EF4-FFF2-40B4-BE49-F238E27FC236}">
                <a16:creationId xmlns:a16="http://schemas.microsoft.com/office/drawing/2014/main" id="{BCC5F643-98D6-B84E-872E-A198ADAC580A}"/>
              </a:ext>
              <a:ext uri="{C183D7F6-B498-43B3-948B-1728B52AA6E4}">
                <adec:decorative xmlns:adec="http://schemas.microsoft.com/office/drawing/2017/decorative" val="1"/>
              </a:ext>
            </a:extLst>
          </p:cNvPr>
          <p:cNvSpPr/>
          <p:nvPr userDrawn="1"/>
        </p:nvSpPr>
        <p:spPr>
          <a:xfrm>
            <a:off x="7591712" y="4122253"/>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Rectangle 89">
            <a:extLst>
              <a:ext uri="{FF2B5EF4-FFF2-40B4-BE49-F238E27FC236}">
                <a16:creationId xmlns:a16="http://schemas.microsoft.com/office/drawing/2014/main" id="{2B93A778-C3EE-A84B-B356-B8459C22E9AD}"/>
              </a:ext>
              <a:ext uri="{C183D7F6-B498-43B3-948B-1728B52AA6E4}">
                <adec:decorative xmlns:adec="http://schemas.microsoft.com/office/drawing/2017/decorative" val="1"/>
              </a:ext>
            </a:extLst>
          </p:cNvPr>
          <p:cNvSpPr/>
          <p:nvPr userDrawn="1"/>
        </p:nvSpPr>
        <p:spPr>
          <a:xfrm>
            <a:off x="8607760" y="4122253"/>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Rectangle 90">
            <a:extLst>
              <a:ext uri="{FF2B5EF4-FFF2-40B4-BE49-F238E27FC236}">
                <a16:creationId xmlns:a16="http://schemas.microsoft.com/office/drawing/2014/main" id="{0C0788B4-C3F0-9047-80BA-AB87DC1E320B}"/>
              </a:ext>
              <a:ext uri="{C183D7F6-B498-43B3-948B-1728B52AA6E4}">
                <adec:decorative xmlns:adec="http://schemas.microsoft.com/office/drawing/2017/decorative" val="1"/>
              </a:ext>
            </a:extLst>
          </p:cNvPr>
          <p:cNvSpPr/>
          <p:nvPr userDrawn="1"/>
        </p:nvSpPr>
        <p:spPr>
          <a:xfrm>
            <a:off x="9623808" y="4122253"/>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Rectangle 91">
            <a:extLst>
              <a:ext uri="{FF2B5EF4-FFF2-40B4-BE49-F238E27FC236}">
                <a16:creationId xmlns:a16="http://schemas.microsoft.com/office/drawing/2014/main" id="{44ADC236-12A6-F643-8463-1FD369222EBD}"/>
              </a:ext>
              <a:ext uri="{C183D7F6-B498-43B3-948B-1728B52AA6E4}">
                <adec:decorative xmlns:adec="http://schemas.microsoft.com/office/drawing/2017/decorative" val="1"/>
              </a:ext>
            </a:extLst>
          </p:cNvPr>
          <p:cNvSpPr/>
          <p:nvPr userDrawn="1"/>
        </p:nvSpPr>
        <p:spPr>
          <a:xfrm>
            <a:off x="10639856" y="4122253"/>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Rectangle 92">
            <a:extLst>
              <a:ext uri="{FF2B5EF4-FFF2-40B4-BE49-F238E27FC236}">
                <a16:creationId xmlns:a16="http://schemas.microsoft.com/office/drawing/2014/main" id="{2EA95CDD-4ACA-6E45-9E03-DED57B7A17B1}"/>
              </a:ext>
              <a:ext uri="{C183D7F6-B498-43B3-948B-1728B52AA6E4}">
                <adec:decorative xmlns:adec="http://schemas.microsoft.com/office/drawing/2017/decorative" val="1"/>
              </a:ext>
            </a:extLst>
          </p:cNvPr>
          <p:cNvSpPr/>
          <p:nvPr userDrawn="1"/>
        </p:nvSpPr>
        <p:spPr>
          <a:xfrm>
            <a:off x="479376" y="5115784"/>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Rectangle 93">
            <a:extLst>
              <a:ext uri="{FF2B5EF4-FFF2-40B4-BE49-F238E27FC236}">
                <a16:creationId xmlns:a16="http://schemas.microsoft.com/office/drawing/2014/main" id="{A076A291-1120-D841-A17C-4744BD31119E}"/>
              </a:ext>
              <a:ext uri="{C183D7F6-B498-43B3-948B-1728B52AA6E4}">
                <adec:decorative xmlns:adec="http://schemas.microsoft.com/office/drawing/2017/decorative" val="1"/>
              </a:ext>
            </a:extLst>
          </p:cNvPr>
          <p:cNvSpPr/>
          <p:nvPr userDrawn="1"/>
        </p:nvSpPr>
        <p:spPr>
          <a:xfrm>
            <a:off x="1495424" y="5115784"/>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Rectangle 94">
            <a:extLst>
              <a:ext uri="{FF2B5EF4-FFF2-40B4-BE49-F238E27FC236}">
                <a16:creationId xmlns:a16="http://schemas.microsoft.com/office/drawing/2014/main" id="{92D9F7EB-EB5B-5849-8960-87554EFE96A2}"/>
              </a:ext>
              <a:ext uri="{C183D7F6-B498-43B3-948B-1728B52AA6E4}">
                <adec:decorative xmlns:adec="http://schemas.microsoft.com/office/drawing/2017/decorative" val="1"/>
              </a:ext>
            </a:extLst>
          </p:cNvPr>
          <p:cNvSpPr/>
          <p:nvPr userDrawn="1"/>
        </p:nvSpPr>
        <p:spPr>
          <a:xfrm>
            <a:off x="2511472" y="5115784"/>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Rectangle 95">
            <a:extLst>
              <a:ext uri="{FF2B5EF4-FFF2-40B4-BE49-F238E27FC236}">
                <a16:creationId xmlns:a16="http://schemas.microsoft.com/office/drawing/2014/main" id="{DCE8B47E-F0B9-2F48-81E2-0CFF01F4019C}"/>
              </a:ext>
              <a:ext uri="{C183D7F6-B498-43B3-948B-1728B52AA6E4}">
                <adec:decorative xmlns:adec="http://schemas.microsoft.com/office/drawing/2017/decorative" val="1"/>
              </a:ext>
            </a:extLst>
          </p:cNvPr>
          <p:cNvSpPr/>
          <p:nvPr userDrawn="1"/>
        </p:nvSpPr>
        <p:spPr>
          <a:xfrm>
            <a:off x="3527520" y="5115784"/>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Rectangle 96">
            <a:extLst>
              <a:ext uri="{FF2B5EF4-FFF2-40B4-BE49-F238E27FC236}">
                <a16:creationId xmlns:a16="http://schemas.microsoft.com/office/drawing/2014/main" id="{6A52769C-586D-0547-8B43-FDA5D125AC4A}"/>
              </a:ext>
              <a:ext uri="{C183D7F6-B498-43B3-948B-1728B52AA6E4}">
                <adec:decorative xmlns:adec="http://schemas.microsoft.com/office/drawing/2017/decorative" val="1"/>
              </a:ext>
            </a:extLst>
          </p:cNvPr>
          <p:cNvSpPr/>
          <p:nvPr userDrawn="1"/>
        </p:nvSpPr>
        <p:spPr>
          <a:xfrm>
            <a:off x="4543568" y="5115784"/>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Rectangle 97">
            <a:extLst>
              <a:ext uri="{FF2B5EF4-FFF2-40B4-BE49-F238E27FC236}">
                <a16:creationId xmlns:a16="http://schemas.microsoft.com/office/drawing/2014/main" id="{14832484-9AF3-3040-B362-12AFCE82E568}"/>
              </a:ext>
              <a:ext uri="{C183D7F6-B498-43B3-948B-1728B52AA6E4}">
                <adec:decorative xmlns:adec="http://schemas.microsoft.com/office/drawing/2017/decorative" val="1"/>
              </a:ext>
            </a:extLst>
          </p:cNvPr>
          <p:cNvSpPr/>
          <p:nvPr userDrawn="1"/>
        </p:nvSpPr>
        <p:spPr>
          <a:xfrm>
            <a:off x="5559616" y="5115784"/>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Rectangle 98">
            <a:extLst>
              <a:ext uri="{FF2B5EF4-FFF2-40B4-BE49-F238E27FC236}">
                <a16:creationId xmlns:a16="http://schemas.microsoft.com/office/drawing/2014/main" id="{C9B343D7-5277-2544-8430-448DEC700E1E}"/>
              </a:ext>
              <a:ext uri="{C183D7F6-B498-43B3-948B-1728B52AA6E4}">
                <adec:decorative xmlns:adec="http://schemas.microsoft.com/office/drawing/2017/decorative" val="1"/>
              </a:ext>
            </a:extLst>
          </p:cNvPr>
          <p:cNvSpPr/>
          <p:nvPr userDrawn="1"/>
        </p:nvSpPr>
        <p:spPr>
          <a:xfrm>
            <a:off x="6575664" y="5115784"/>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Rectangle 99">
            <a:extLst>
              <a:ext uri="{FF2B5EF4-FFF2-40B4-BE49-F238E27FC236}">
                <a16:creationId xmlns:a16="http://schemas.microsoft.com/office/drawing/2014/main" id="{882C02EB-B68E-9044-994A-65588C5F126D}"/>
              </a:ext>
              <a:ext uri="{C183D7F6-B498-43B3-948B-1728B52AA6E4}">
                <adec:decorative xmlns:adec="http://schemas.microsoft.com/office/drawing/2017/decorative" val="1"/>
              </a:ext>
            </a:extLst>
          </p:cNvPr>
          <p:cNvSpPr/>
          <p:nvPr userDrawn="1"/>
        </p:nvSpPr>
        <p:spPr>
          <a:xfrm>
            <a:off x="7591712" y="5115784"/>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a:extLst>
              <a:ext uri="{FF2B5EF4-FFF2-40B4-BE49-F238E27FC236}">
                <a16:creationId xmlns:a16="http://schemas.microsoft.com/office/drawing/2014/main" id="{22BE44DB-D273-AB46-89D2-7C2B30912659}"/>
              </a:ext>
              <a:ext uri="{C183D7F6-B498-43B3-948B-1728B52AA6E4}">
                <adec:decorative xmlns:adec="http://schemas.microsoft.com/office/drawing/2017/decorative" val="1"/>
              </a:ext>
            </a:extLst>
          </p:cNvPr>
          <p:cNvSpPr/>
          <p:nvPr userDrawn="1"/>
        </p:nvSpPr>
        <p:spPr>
          <a:xfrm>
            <a:off x="8607760" y="5115784"/>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a:extLst>
              <a:ext uri="{FF2B5EF4-FFF2-40B4-BE49-F238E27FC236}">
                <a16:creationId xmlns:a16="http://schemas.microsoft.com/office/drawing/2014/main" id="{13E20485-2E4B-9B4C-AE6B-3C1B1509B043}"/>
              </a:ext>
              <a:ext uri="{C183D7F6-B498-43B3-948B-1728B52AA6E4}">
                <adec:decorative xmlns:adec="http://schemas.microsoft.com/office/drawing/2017/decorative" val="1"/>
              </a:ext>
            </a:extLst>
          </p:cNvPr>
          <p:cNvSpPr/>
          <p:nvPr userDrawn="1"/>
        </p:nvSpPr>
        <p:spPr>
          <a:xfrm>
            <a:off x="9623808" y="5115784"/>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Rectangle 102">
            <a:extLst>
              <a:ext uri="{FF2B5EF4-FFF2-40B4-BE49-F238E27FC236}">
                <a16:creationId xmlns:a16="http://schemas.microsoft.com/office/drawing/2014/main" id="{3284C2AF-F9F6-6943-AF27-AD08B011A677}"/>
              </a:ext>
              <a:ext uri="{C183D7F6-B498-43B3-948B-1728B52AA6E4}">
                <adec:decorative xmlns:adec="http://schemas.microsoft.com/office/drawing/2017/decorative" val="1"/>
              </a:ext>
            </a:extLst>
          </p:cNvPr>
          <p:cNvSpPr/>
          <p:nvPr userDrawn="1"/>
        </p:nvSpPr>
        <p:spPr>
          <a:xfrm>
            <a:off x="10639856" y="5115784"/>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11257698" cy="627765"/>
          </a:xfrm>
          <a:prstGeom prst="rect">
            <a:avLst/>
          </a:prstGeom>
        </p:spPr>
        <p:txBody>
          <a:bodyPr>
            <a:noAutofit/>
          </a:bodyPr>
          <a:lstStyle>
            <a:lvl1pPr marL="0" indent="0">
              <a:buNone/>
              <a:defRPr sz="2800" b="1">
                <a:solidFill>
                  <a:schemeClr val="accent3"/>
                </a:solidFill>
              </a:defRPr>
            </a:lvl1pPr>
            <a:lvl2pPr>
              <a:defRPr sz="1400"/>
            </a:lvl2pPr>
            <a:lvl3pPr>
              <a:defRPr sz="1400"/>
            </a:lvl3pPr>
            <a:lvl4pPr>
              <a:defRPr sz="1400"/>
            </a:lvl4pPr>
            <a:lvl5pPr>
              <a:defRPr sz="1400"/>
            </a:lvl5pPr>
          </a:lstStyle>
          <a:p>
            <a:pPr lvl="0"/>
            <a:r>
              <a:rPr lang="en-US" dirty="0"/>
              <a:t>Subtitle</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 uri="{C183D7F6-B498-43B3-948B-1728B52AA6E4}">
                  <adec:decorative xmlns:adec="http://schemas.microsoft.com/office/drawing/2017/decorative" val="1"/>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descr="University of Nottingham logo">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spTree>
    <p:extLst>
      <p:ext uri="{BB962C8B-B14F-4D97-AF65-F5344CB8AC3E}">
        <p14:creationId xmlns:p14="http://schemas.microsoft.com/office/powerpoint/2010/main" val="140803979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Title_blue">
    <p:bg>
      <p:bgPr>
        <a:solidFill>
          <a:schemeClr val="tx1"/>
        </a:solidFill>
        <a:effectLst/>
      </p:bgPr>
    </p:bg>
    <p:spTree>
      <p:nvGrpSpPr>
        <p:cNvPr id="1" name=""/>
        <p:cNvGrpSpPr/>
        <p:nvPr/>
      </p:nvGrpSpPr>
      <p:grpSpPr>
        <a:xfrm>
          <a:off x="0" y="0"/>
          <a:ext cx="0" cy="0"/>
          <a:chOff x="0" y="0"/>
          <a:chExt cx="0" cy="0"/>
        </a:xfrm>
      </p:grpSpPr>
      <p:pic>
        <p:nvPicPr>
          <p:cNvPr id="5" name="Picture 4" descr="University of Nottingham logo">
            <a:extLst>
              <a:ext uri="{FF2B5EF4-FFF2-40B4-BE49-F238E27FC236}">
                <a16:creationId xmlns:a16="http://schemas.microsoft.com/office/drawing/2014/main" id="{15DABD73-1F59-7DE4-286D-42E72C4D329D}"/>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2436553" cy="900112"/>
          </a:xfrm>
          <a:prstGeom prst="rect">
            <a:avLst/>
          </a:prstGeom>
        </p:spPr>
      </p:pic>
      <p:sp>
        <p:nvSpPr>
          <p:cNvPr id="2" name="Title 1">
            <a:extLst>
              <a:ext uri="{FF2B5EF4-FFF2-40B4-BE49-F238E27FC236}">
                <a16:creationId xmlns:a16="http://schemas.microsoft.com/office/drawing/2014/main" id="{DB6853EA-4853-ACD6-CC82-7D33A6FB25BF}"/>
              </a:ext>
            </a:extLst>
          </p:cNvPr>
          <p:cNvSpPr>
            <a:spLocks noGrp="1"/>
          </p:cNvSpPr>
          <p:nvPr>
            <p:ph type="ctrTitle" hasCustomPrompt="1"/>
          </p:nvPr>
        </p:nvSpPr>
        <p:spPr>
          <a:xfrm>
            <a:off x="425450" y="2258844"/>
            <a:ext cx="9598564" cy="1620837"/>
          </a:xfrm>
          <a:prstGeom prst="rect">
            <a:avLst/>
          </a:prstGeom>
        </p:spPr>
        <p:txBody>
          <a:bodyPr anchor="ctr"/>
          <a:lstStyle>
            <a:lvl1pPr algn="l">
              <a:lnSpc>
                <a:spcPts val="6000"/>
              </a:lnSpc>
              <a:defRPr sz="6000">
                <a:solidFill>
                  <a:schemeClr val="bg1"/>
                </a:solidFill>
              </a:defRPr>
            </a:lvl1pPr>
          </a:lstStyle>
          <a:p>
            <a:r>
              <a:rPr lang="en-GB" dirty="0"/>
              <a:t>The title of your presentation goes here</a:t>
            </a:r>
            <a:endParaRPr lang="en-US" dirty="0"/>
          </a:p>
        </p:txBody>
      </p:sp>
      <p:sp>
        <p:nvSpPr>
          <p:cNvPr id="3" name="Subtitle 2">
            <a:extLst>
              <a:ext uri="{FF2B5EF4-FFF2-40B4-BE49-F238E27FC236}">
                <a16:creationId xmlns:a16="http://schemas.microsoft.com/office/drawing/2014/main" id="{74A30556-8831-6682-C9D7-CE486771B94F}"/>
              </a:ext>
            </a:extLst>
          </p:cNvPr>
          <p:cNvSpPr>
            <a:spLocks noGrp="1"/>
          </p:cNvSpPr>
          <p:nvPr>
            <p:ph type="subTitle" idx="1" hasCustomPrompt="1"/>
          </p:nvPr>
        </p:nvSpPr>
        <p:spPr>
          <a:xfrm>
            <a:off x="425450" y="4244162"/>
            <a:ext cx="9598564" cy="720096"/>
          </a:xfrm>
          <a:prstGeom prst="rect">
            <a:avLst/>
          </a:prstGeom>
        </p:spPr>
        <p:txBody>
          <a:bodyPr>
            <a:normAutofit/>
          </a:bodyPr>
          <a:lstStyle>
            <a:lvl1pPr marL="0" indent="0" algn="l">
              <a:buNone/>
              <a:defRPr sz="3200" b="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Your subheading goes here</a:t>
            </a:r>
            <a:endParaRPr lang="en-US" dirty="0"/>
          </a:p>
        </p:txBody>
      </p:sp>
      <p:sp>
        <p:nvSpPr>
          <p:cNvPr id="7" name="Text Placeholder 9">
            <a:extLst>
              <a:ext uri="{FF2B5EF4-FFF2-40B4-BE49-F238E27FC236}">
                <a16:creationId xmlns:a16="http://schemas.microsoft.com/office/drawing/2014/main" id="{11077D18-4A41-F2FC-BDBD-1952BE2667C9}"/>
              </a:ext>
            </a:extLst>
          </p:cNvPr>
          <p:cNvSpPr>
            <a:spLocks noGrp="1"/>
          </p:cNvSpPr>
          <p:nvPr>
            <p:ph type="body" sz="quarter" idx="11" hasCustomPrompt="1"/>
          </p:nvPr>
        </p:nvSpPr>
        <p:spPr>
          <a:xfrm>
            <a:off x="425450" y="5207617"/>
            <a:ext cx="4679958" cy="360699"/>
          </a:xfrm>
        </p:spPr>
        <p:txBody>
          <a:bodyPr/>
          <a:lstStyle>
            <a:lvl1pPr marL="0" indent="0">
              <a:buNone/>
              <a:defRPr>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GB" dirty="0"/>
              <a:t>Name of presenter</a:t>
            </a:r>
            <a:endParaRPr lang="en-US" dirty="0"/>
          </a:p>
        </p:txBody>
      </p:sp>
      <p:sp>
        <p:nvSpPr>
          <p:cNvPr id="4" name="Picture Placeholder 2" descr="Partner logo.">
            <a:extLst>
              <a:ext uri="{FF2B5EF4-FFF2-40B4-BE49-F238E27FC236}">
                <a16:creationId xmlns:a16="http://schemas.microsoft.com/office/drawing/2014/main" id="{CBC67323-FEAE-C279-D467-27C99A9CED17}"/>
              </a:ext>
            </a:extLst>
          </p:cNvPr>
          <p:cNvSpPr>
            <a:spLocks noGrp="1"/>
          </p:cNvSpPr>
          <p:nvPr>
            <p:ph type="pic" sz="quarter" idx="10" hasCustomPrompt="1"/>
          </p:nvPr>
        </p:nvSpPr>
        <p:spPr>
          <a:xfrm>
            <a:off x="9951739" y="5499101"/>
            <a:ext cx="1800000" cy="900112"/>
          </a:xfrm>
          <a:solidFill>
            <a:schemeClr val="bg1"/>
          </a:solidFill>
        </p:spPr>
        <p:txBody>
          <a:bodyPr lIns="180000" rIns="180000" anchor="ctr">
            <a:normAutofit/>
          </a:bodyPr>
          <a:lstStyle>
            <a:lvl1pPr marL="0" indent="0" algn="ctr">
              <a:buNone/>
              <a:defRPr sz="1200"/>
            </a:lvl1pPr>
          </a:lstStyle>
          <a:p>
            <a:r>
              <a:rPr lang="en-US" dirty="0"/>
              <a:t>Insert a partner logo here or remove this box if not needed</a:t>
            </a:r>
          </a:p>
        </p:txBody>
      </p:sp>
    </p:spTree>
    <p:extLst>
      <p:ext uri="{BB962C8B-B14F-4D97-AF65-F5344CB8AC3E}">
        <p14:creationId xmlns:p14="http://schemas.microsoft.com/office/powerpoint/2010/main" val="1665897543"/>
      </p:ext>
    </p:extLst>
  </p:cSld>
  <p:clrMapOvr>
    <a:masterClrMapping/>
  </p:clrMapOvr>
  <p:extLst>
    <p:ext uri="{DCECCB84-F9BA-43D5-87BE-67443E8EF086}">
      <p15:sldGuideLst xmlns:p15="http://schemas.microsoft.com/office/powerpoint/2012/main">
        <p15:guide id="1" orient="horz" pos="1423">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Quote">
    <p:bg>
      <p:bgPr>
        <a:solidFill>
          <a:schemeClr val="tx1"/>
        </a:solidFill>
        <a:effectLst/>
      </p:bgPr>
    </p:bg>
    <p:spTree>
      <p:nvGrpSpPr>
        <p:cNvPr id="1" name=""/>
        <p:cNvGrpSpPr/>
        <p:nvPr/>
      </p:nvGrpSpPr>
      <p:grpSpPr>
        <a:xfrm>
          <a:off x="0" y="0"/>
          <a:ext cx="0" cy="0"/>
          <a:chOff x="0" y="0"/>
          <a:chExt cx="0" cy="0"/>
        </a:xfrm>
      </p:grpSpPr>
      <p:pic>
        <p:nvPicPr>
          <p:cNvPr id="2" name="Picture 1" descr="The University of Nottingham logo.">
            <a:extLst>
              <a:ext uri="{FF2B5EF4-FFF2-40B4-BE49-F238E27FC236}">
                <a16:creationId xmlns:a16="http://schemas.microsoft.com/office/drawing/2014/main" id="{09C51863-6EFE-20EA-B8AF-703D276164E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00113" cy="900112"/>
          </a:xfrm>
          <a:prstGeom prst="rect">
            <a:avLst/>
          </a:prstGeom>
        </p:spPr>
      </p:pic>
      <p:sp>
        <p:nvSpPr>
          <p:cNvPr id="6" name="Text Placeholder 5">
            <a:extLst>
              <a:ext uri="{FF2B5EF4-FFF2-40B4-BE49-F238E27FC236}">
                <a16:creationId xmlns:a16="http://schemas.microsoft.com/office/drawing/2014/main" id="{5DF74E32-2383-DB11-F16E-2B4CE6017261}"/>
              </a:ext>
            </a:extLst>
          </p:cNvPr>
          <p:cNvSpPr>
            <a:spLocks noGrp="1"/>
          </p:cNvSpPr>
          <p:nvPr>
            <p:ph type="body" sz="quarter" idx="10" hasCustomPrompt="1"/>
          </p:nvPr>
        </p:nvSpPr>
        <p:spPr>
          <a:xfrm>
            <a:off x="425450" y="1628776"/>
            <a:ext cx="11341100" cy="3960512"/>
          </a:xfrm>
        </p:spPr>
        <p:txBody>
          <a:bodyPr anchor="ctr">
            <a:normAutofit/>
          </a:bodyPr>
          <a:lstStyle>
            <a:lvl1pPr marL="0" indent="0">
              <a:buNone/>
              <a:defRPr sz="4400" b="1" i="0">
                <a:solidFill>
                  <a:schemeClr val="bg1"/>
                </a:solidFill>
                <a:latin typeface="+mj-lt"/>
              </a:defRPr>
            </a:lvl1pPr>
            <a:lvl2pPr marL="0" indent="0">
              <a:spcBef>
                <a:spcPts val="1200"/>
              </a:spcBef>
              <a:buNone/>
              <a:defRPr b="0" i="0">
                <a:solidFill>
                  <a:schemeClr val="bg1"/>
                </a:solidFill>
                <a:latin typeface="+mj-lt"/>
              </a:defRPr>
            </a:lvl2pPr>
            <a:lvl3pPr>
              <a:defRPr b="1" i="0">
                <a:solidFill>
                  <a:schemeClr val="bg1"/>
                </a:solidFill>
                <a:latin typeface="Georgia" panose="02040502050405020303" pitchFamily="18" charset="0"/>
              </a:defRPr>
            </a:lvl3pPr>
            <a:lvl4pPr>
              <a:defRPr b="1" i="0">
                <a:solidFill>
                  <a:schemeClr val="bg1"/>
                </a:solidFill>
                <a:latin typeface="Georgia" panose="02040502050405020303" pitchFamily="18" charset="0"/>
              </a:defRPr>
            </a:lvl4pPr>
            <a:lvl5pPr>
              <a:defRPr b="1" i="0">
                <a:solidFill>
                  <a:schemeClr val="bg1"/>
                </a:solidFill>
                <a:latin typeface="Georgia" panose="02040502050405020303" pitchFamily="18" charset="0"/>
              </a:defRPr>
            </a:lvl5pPr>
          </a:lstStyle>
          <a:p>
            <a:pPr lvl="0"/>
            <a:r>
              <a:rPr lang="en-US" dirty="0"/>
              <a:t>“Your inspiring quote goes here.”</a:t>
            </a:r>
          </a:p>
          <a:p>
            <a:pPr lvl="1"/>
            <a:r>
              <a:rPr lang="en-US" dirty="0"/>
              <a:t>– Name of person, year</a:t>
            </a:r>
          </a:p>
        </p:txBody>
      </p:sp>
      <p:sp>
        <p:nvSpPr>
          <p:cNvPr id="5" name="Slide Number Placeholder 5">
            <a:extLst>
              <a:ext uri="{FF2B5EF4-FFF2-40B4-BE49-F238E27FC236}">
                <a16:creationId xmlns:a16="http://schemas.microsoft.com/office/drawing/2014/main" id="{6933EE2B-307D-7AE4-C35B-9A718BF02841}"/>
              </a:ext>
            </a:extLst>
          </p:cNvPr>
          <p:cNvSpPr>
            <a:spLocks noGrp="1"/>
          </p:cNvSpPr>
          <p:nvPr>
            <p:ph type="sldNum" sz="quarter" idx="4"/>
          </p:nvPr>
        </p:nvSpPr>
        <p:spPr>
          <a:xfrm>
            <a:off x="11046660" y="6399212"/>
            <a:ext cx="719890" cy="197810"/>
          </a:xfrm>
          <a:prstGeom prst="rect">
            <a:avLst/>
          </a:prstGeom>
        </p:spPr>
        <p:txBody>
          <a:bodyPr lIns="0" tIns="0" rIns="0" bIns="0"/>
          <a:lstStyle>
            <a:lvl1pPr algn="r">
              <a:defRPr sz="1200">
                <a:solidFill>
                  <a:schemeClr val="bg1"/>
                </a:solidFill>
              </a:defRPr>
            </a:lvl1pPr>
          </a:lstStyle>
          <a:p>
            <a:fld id="{820EACED-CA5D-B048-836B-BF30EF0E914A}" type="slidenum">
              <a:rPr lang="en-US" smtClean="0"/>
              <a:pPr/>
              <a:t>‹#›</a:t>
            </a:fld>
            <a:endParaRPr lang="en-US" dirty="0"/>
          </a:p>
        </p:txBody>
      </p:sp>
    </p:spTree>
    <p:extLst>
      <p:ext uri="{BB962C8B-B14F-4D97-AF65-F5344CB8AC3E}">
        <p14:creationId xmlns:p14="http://schemas.microsoft.com/office/powerpoint/2010/main" val="24955368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479377" y="6356350"/>
            <a:ext cx="2886837"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070619-D170-48E7-B25D-293F3BFD294D}" type="datetime4">
              <a:rPr lang="en-GB" smtClean="0"/>
              <a:t>22 September 2024</a:t>
            </a:fld>
            <a:endParaRPr lang="en-GB"/>
          </a:p>
        </p:txBody>
      </p:sp>
      <p:sp>
        <p:nvSpPr>
          <p:cNvPr id="5" name="Footer Placeholder 4"/>
          <p:cNvSpPr>
            <a:spLocks noGrp="1"/>
          </p:cNvSpPr>
          <p:nvPr>
            <p:ph type="ftr" sz="quarter" idx="3"/>
          </p:nvPr>
        </p:nvSpPr>
        <p:spPr>
          <a:xfrm>
            <a:off x="4040191"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t>Name, Department</a:t>
            </a:r>
          </a:p>
        </p:txBody>
      </p:sp>
      <p:sp>
        <p:nvSpPr>
          <p:cNvPr id="6" name="Slide Number Placeholder 5"/>
          <p:cNvSpPr>
            <a:spLocks noGrp="1"/>
          </p:cNvSpPr>
          <p:nvPr>
            <p:ph type="sldNum" sz="quarter" idx="4"/>
          </p:nvPr>
        </p:nvSpPr>
        <p:spPr>
          <a:xfrm>
            <a:off x="8828967" y="6356350"/>
            <a:ext cx="2908107"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BF530E-1875-46E6-901C-76683197A1B3}" type="slidenum">
              <a:rPr lang="en-GB" smtClean="0"/>
              <a:pPr/>
              <a:t>‹#›</a:t>
            </a:fld>
            <a:endParaRPr lang="en-GB"/>
          </a:p>
        </p:txBody>
      </p:sp>
    </p:spTree>
    <p:extLst>
      <p:ext uri="{BB962C8B-B14F-4D97-AF65-F5344CB8AC3E}">
        <p14:creationId xmlns:p14="http://schemas.microsoft.com/office/powerpoint/2010/main" val="154391425"/>
      </p:ext>
    </p:extLst>
  </p:cSld>
  <p:clrMap bg1="lt1" tx1="dk1" bg2="lt2" tx2="dk2" accent1="accent1" accent2="accent2" accent3="accent3" accent4="accent4" accent5="accent5" accent6="accent6" hlink="hlink" folHlink="folHlink"/>
  <p:sldLayoutIdLst>
    <p:sldLayoutId id="2147483651" r:id="rId1"/>
    <p:sldLayoutId id="2147483678" r:id="rId2"/>
    <p:sldLayoutId id="2147483668" r:id="rId3"/>
    <p:sldLayoutId id="2147483669" r:id="rId4"/>
    <p:sldLayoutId id="2147483652" r:id="rId5"/>
    <p:sldLayoutId id="2147483664" r:id="rId6"/>
    <p:sldLayoutId id="2147483663" r:id="rId7"/>
    <p:sldLayoutId id="2147483661" r:id="rId8"/>
    <p:sldLayoutId id="2147483679" r:id="rId9"/>
    <p:sldLayoutId id="2147483689" r:id="rId10"/>
    <p:sldLayoutId id="2147483683" r:id="rId11"/>
    <p:sldLayoutId id="2147483682" r:id="rId12"/>
    <p:sldLayoutId id="2147483687" r:id="rId13"/>
    <p:sldLayoutId id="2147483680" r:id="rId14"/>
    <p:sldLayoutId id="2147483685" r:id="rId15"/>
    <p:sldLayoutId id="2147483686" r:id="rId16"/>
    <p:sldLayoutId id="2147483688" r:id="rId17"/>
    <p:sldLayoutId id="2147483681" r:id="rId18"/>
    <p:sldLayoutId id="2147483693" r:id="rId19"/>
    <p:sldLayoutId id="2147483684" r:id="rId20"/>
    <p:sldLayoutId id="2147483677" r:id="rId21"/>
    <p:sldLayoutId id="2147483691" r:id="rId22"/>
    <p:sldLayoutId id="2147483675" r:id="rId23"/>
    <p:sldLayoutId id="2147483676" r:id="rId24"/>
    <p:sldLayoutId id="2147483690" r:id="rId25"/>
    <p:sldLayoutId id="2147483692" r:id="rId26"/>
    <p:sldLayoutId id="2147483696" r:id="rId27"/>
    <p:sldLayoutId id="2147483697" r:id="rId28"/>
  </p:sldLayoutIdLst>
  <p:hf hdr="0"/>
  <p:txStyles>
    <p:titleStyle>
      <a:lvl1pPr algn="l" defTabSz="914400" rtl="0" eaLnBrk="1" latinLnBrk="0" hangingPunct="1">
        <a:lnSpc>
          <a:spcPct val="90000"/>
        </a:lnSpc>
        <a:spcBef>
          <a:spcPct val="0"/>
        </a:spcBef>
        <a:buNone/>
        <a:defRPr sz="3200" b="1"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
        <a:defRPr sz="320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
        <a:defRPr sz="29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
        <a:defRPr sz="26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Wingdings" panose="05000000000000000000" pitchFamily="2" charset="2"/>
        <a:buNone/>
        <a:defRPr sz="2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24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xml"/><Relationship Id="rId1" Type="http://schemas.openxmlformats.org/officeDocument/2006/relationships/slideLayout" Target="../slideLayouts/slideLayout27.xml"/><Relationship Id="rId5" Type="http://schemas.openxmlformats.org/officeDocument/2006/relationships/image" Target="../media/image24.jpeg"/><Relationship Id="rId4" Type="http://schemas.openxmlformats.org/officeDocument/2006/relationships/image" Target="../media/image23.png"/></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openxmlformats.org/officeDocument/2006/relationships/image" Target="../media/image26.svg"/></Relationships>
</file>

<file path=ppt/slides/_rels/slide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xml"/><Relationship Id="rId1" Type="http://schemas.openxmlformats.org/officeDocument/2006/relationships/slideLayout" Target="../slideLayouts/slideLayout27.xml"/><Relationship Id="rId5" Type="http://schemas.openxmlformats.org/officeDocument/2006/relationships/image" Target="../media/image23.png"/><Relationship Id="rId4" Type="http://schemas.openxmlformats.org/officeDocument/2006/relationships/image" Target="../media/image22.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3">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E5559-C677-D860-B78E-E702CAFCDEC5}"/>
              </a:ext>
            </a:extLst>
          </p:cNvPr>
          <p:cNvSpPr>
            <a:spLocks noGrp="1"/>
          </p:cNvSpPr>
          <p:nvPr>
            <p:ph type="ctrTitle"/>
          </p:nvPr>
        </p:nvSpPr>
        <p:spPr>
          <a:xfrm>
            <a:off x="425450" y="1751333"/>
            <a:ext cx="11390313" cy="1620837"/>
          </a:xfrm>
        </p:spPr>
        <p:txBody>
          <a:bodyPr>
            <a:normAutofit/>
          </a:bodyPr>
          <a:lstStyle/>
          <a:p>
            <a:r>
              <a:rPr lang="en-US" sz="4000" dirty="0"/>
              <a:t>Advisory group meeting: Feedback on TTEAM prototype (employer version)</a:t>
            </a:r>
          </a:p>
        </p:txBody>
      </p:sp>
      <p:sp>
        <p:nvSpPr>
          <p:cNvPr id="3" name="Subtitle 2">
            <a:extLst>
              <a:ext uri="{FF2B5EF4-FFF2-40B4-BE49-F238E27FC236}">
                <a16:creationId xmlns:a16="http://schemas.microsoft.com/office/drawing/2014/main" id="{18E9D282-2952-464F-AC8D-5A0C6FD15C86}"/>
              </a:ext>
            </a:extLst>
          </p:cNvPr>
          <p:cNvSpPr>
            <a:spLocks noGrp="1"/>
          </p:cNvSpPr>
          <p:nvPr>
            <p:ph type="subTitle" idx="1"/>
          </p:nvPr>
        </p:nvSpPr>
        <p:spPr>
          <a:xfrm>
            <a:off x="425450" y="4071938"/>
            <a:ext cx="9598564" cy="892320"/>
          </a:xfrm>
        </p:spPr>
        <p:txBody>
          <a:bodyPr>
            <a:normAutofit/>
          </a:bodyPr>
          <a:lstStyle/>
          <a:p>
            <a:r>
              <a:rPr lang="en-US" dirty="0"/>
              <a:t>23</a:t>
            </a:r>
            <a:r>
              <a:rPr lang="en-US" baseline="30000" dirty="0"/>
              <a:t>rd</a:t>
            </a:r>
            <a:r>
              <a:rPr lang="en-US" dirty="0"/>
              <a:t> September 2024</a:t>
            </a:r>
          </a:p>
          <a:p>
            <a:endParaRPr lang="en-US" dirty="0"/>
          </a:p>
        </p:txBody>
      </p:sp>
      <p:pic>
        <p:nvPicPr>
          <p:cNvPr id="4" name="Picture 4" descr="A logo of a company&#10;&#10;Description automatically generated">
            <a:extLst>
              <a:ext uri="{FF2B5EF4-FFF2-40B4-BE49-F238E27FC236}">
                <a16:creationId xmlns:a16="http://schemas.microsoft.com/office/drawing/2014/main" id="{52D72E91-AA8A-A571-B12F-B8812F874A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74890" y="4628976"/>
            <a:ext cx="2082800" cy="20701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1AA320E4-85E7-18AE-6A67-E12E5E4AF2B7}"/>
              </a:ext>
            </a:extLst>
          </p:cNvPr>
          <p:cNvSpPr txBox="1"/>
          <p:nvPr/>
        </p:nvSpPr>
        <p:spPr>
          <a:xfrm>
            <a:off x="234310" y="5781411"/>
            <a:ext cx="4351978" cy="1200329"/>
          </a:xfrm>
          <a:prstGeom prst="rect">
            <a:avLst/>
          </a:prstGeom>
          <a:noFill/>
        </p:spPr>
        <p:txBody>
          <a:bodyPr wrap="square">
            <a:spAutoFit/>
          </a:bodyPr>
          <a:lstStyle/>
          <a:p>
            <a:r>
              <a:rPr lang="en-US" b="1" dirty="0">
                <a:solidFill>
                  <a:schemeClr val="bg1"/>
                </a:solidFill>
              </a:rPr>
              <a:t>Kristelle Craven</a:t>
            </a:r>
          </a:p>
          <a:p>
            <a:r>
              <a:rPr lang="en-US" dirty="0">
                <a:solidFill>
                  <a:schemeClr val="bg1"/>
                </a:solidFill>
              </a:rPr>
              <a:t>Occupational Therapist &amp; PhD student</a:t>
            </a:r>
          </a:p>
          <a:p>
            <a:r>
              <a:rPr lang="en-US" dirty="0">
                <a:solidFill>
                  <a:schemeClr val="bg1"/>
                </a:solidFill>
              </a:rPr>
              <a:t>@CravenKristelle </a:t>
            </a:r>
          </a:p>
          <a:p>
            <a:pPr algn="ctr"/>
            <a:r>
              <a:rPr lang="en-US" dirty="0"/>
              <a:t> </a:t>
            </a:r>
          </a:p>
        </p:txBody>
      </p:sp>
      <p:pic>
        <p:nvPicPr>
          <p:cNvPr id="5" name="Picture 4">
            <a:extLst>
              <a:ext uri="{FF2B5EF4-FFF2-40B4-BE49-F238E27FC236}">
                <a16:creationId xmlns:a16="http://schemas.microsoft.com/office/drawing/2014/main" id="{BDCCFAE5-A107-804A-3DB4-227747C9E4AB}"/>
              </a:ext>
            </a:extLst>
          </p:cNvPr>
          <p:cNvPicPr>
            <a:picLocks noChangeAspect="1"/>
          </p:cNvPicPr>
          <p:nvPr/>
        </p:nvPicPr>
        <p:blipFill>
          <a:blip r:embed="rId4"/>
          <a:stretch>
            <a:fillRect/>
          </a:stretch>
        </p:blipFill>
        <p:spPr>
          <a:xfrm>
            <a:off x="7008532" y="5781411"/>
            <a:ext cx="2705100" cy="749300"/>
          </a:xfrm>
          <a:prstGeom prst="rect">
            <a:avLst/>
          </a:prstGeom>
        </p:spPr>
      </p:pic>
      <p:pic>
        <p:nvPicPr>
          <p:cNvPr id="6" name="Picture 2" descr="  NIHR changes name to emphasise long-term commitment to social care research">
            <a:extLst>
              <a:ext uri="{FF2B5EF4-FFF2-40B4-BE49-F238E27FC236}">
                <a16:creationId xmlns:a16="http://schemas.microsoft.com/office/drawing/2014/main" id="{A86C5D9B-FA0D-04A4-EC5E-9D606755EC0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9709" b="25889"/>
          <a:stretch/>
        </p:blipFill>
        <p:spPr bwMode="auto">
          <a:xfrm>
            <a:off x="6882279" y="4771706"/>
            <a:ext cx="2831353" cy="8923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61071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2496D5B-C0C6-8AF3-EA55-DCE347744DC9}"/>
              </a:ext>
            </a:extLst>
          </p:cNvPr>
          <p:cNvSpPr>
            <a:spLocks noGrp="1"/>
          </p:cNvSpPr>
          <p:nvPr>
            <p:ph type="sldNum" sz="quarter" idx="12"/>
          </p:nvPr>
        </p:nvSpPr>
        <p:spPr/>
        <p:txBody>
          <a:bodyPr/>
          <a:lstStyle/>
          <a:p>
            <a:fld id="{CBBF530E-1875-46E6-901C-76683197A1B3}" type="slidenum">
              <a:rPr lang="en-GB" smtClean="0"/>
              <a:pPr/>
              <a:t>2</a:t>
            </a:fld>
            <a:endParaRPr lang="en-GB"/>
          </a:p>
        </p:txBody>
      </p:sp>
      <p:sp>
        <p:nvSpPr>
          <p:cNvPr id="3" name="Footer Placeholder 2">
            <a:extLst>
              <a:ext uri="{FF2B5EF4-FFF2-40B4-BE49-F238E27FC236}">
                <a16:creationId xmlns:a16="http://schemas.microsoft.com/office/drawing/2014/main" id="{C4217ACE-5A0F-D996-A447-90D3B46B59DB}"/>
              </a:ext>
            </a:extLst>
          </p:cNvPr>
          <p:cNvSpPr>
            <a:spLocks noGrp="1"/>
          </p:cNvSpPr>
          <p:nvPr>
            <p:ph type="ftr" sz="quarter" idx="11"/>
          </p:nvPr>
        </p:nvSpPr>
        <p:spPr>
          <a:xfrm>
            <a:off x="2344804" y="6356350"/>
            <a:ext cx="4437068" cy="365125"/>
          </a:xfrm>
        </p:spPr>
        <p:txBody>
          <a:bodyPr/>
          <a:lstStyle/>
          <a:p>
            <a:r>
              <a:rPr lang="en-GB" dirty="0"/>
              <a:t>Kristelle Craven, Centre for Rehabilitation &amp; Ageing Research</a:t>
            </a:r>
          </a:p>
        </p:txBody>
      </p:sp>
      <p:sp>
        <p:nvSpPr>
          <p:cNvPr id="4" name="Text Placeholder 3">
            <a:extLst>
              <a:ext uri="{FF2B5EF4-FFF2-40B4-BE49-F238E27FC236}">
                <a16:creationId xmlns:a16="http://schemas.microsoft.com/office/drawing/2014/main" id="{51B28B8D-9C7F-316B-B71E-E150519FEFDE}"/>
              </a:ext>
            </a:extLst>
          </p:cNvPr>
          <p:cNvSpPr>
            <a:spLocks noGrp="1"/>
          </p:cNvSpPr>
          <p:nvPr>
            <p:ph type="body" sz="quarter" idx="18"/>
          </p:nvPr>
        </p:nvSpPr>
        <p:spPr/>
        <p:txBody>
          <a:bodyPr/>
          <a:lstStyle/>
          <a:p>
            <a:endParaRPr lang="en-US"/>
          </a:p>
        </p:txBody>
      </p:sp>
      <p:sp>
        <p:nvSpPr>
          <p:cNvPr id="5" name="Date Placeholder 4">
            <a:extLst>
              <a:ext uri="{FF2B5EF4-FFF2-40B4-BE49-F238E27FC236}">
                <a16:creationId xmlns:a16="http://schemas.microsoft.com/office/drawing/2014/main" id="{18EE4499-03B0-BD0A-A0E4-6372E922D7A2}"/>
              </a:ext>
            </a:extLst>
          </p:cNvPr>
          <p:cNvSpPr>
            <a:spLocks noGrp="1"/>
          </p:cNvSpPr>
          <p:nvPr>
            <p:ph type="dt" sz="half" idx="10"/>
          </p:nvPr>
        </p:nvSpPr>
        <p:spPr/>
        <p:txBody>
          <a:bodyPr/>
          <a:lstStyle/>
          <a:p>
            <a:r>
              <a:rPr lang="en-GB" dirty="0"/>
              <a:t>23</a:t>
            </a:r>
            <a:r>
              <a:rPr lang="en-GB" baseline="30000" dirty="0"/>
              <a:t>rd</a:t>
            </a:r>
            <a:r>
              <a:rPr lang="en-GB" dirty="0"/>
              <a:t> September 2024</a:t>
            </a:r>
          </a:p>
        </p:txBody>
      </p:sp>
      <p:graphicFrame>
        <p:nvGraphicFramePr>
          <p:cNvPr id="10" name="Content Placeholder 5">
            <a:extLst>
              <a:ext uri="{FF2B5EF4-FFF2-40B4-BE49-F238E27FC236}">
                <a16:creationId xmlns:a16="http://schemas.microsoft.com/office/drawing/2014/main" id="{0CE89C00-D32C-BF30-4C32-823038932F39}"/>
              </a:ext>
            </a:extLst>
          </p:cNvPr>
          <p:cNvGraphicFramePr>
            <a:graphicFrameLocks noGrp="1"/>
          </p:cNvGraphicFramePr>
          <p:nvPr>
            <p:ph sz="quarter" idx="13"/>
            <p:extLst>
              <p:ext uri="{D42A27DB-BD31-4B8C-83A1-F6EECF244321}">
                <p14:modId xmlns:p14="http://schemas.microsoft.com/office/powerpoint/2010/main" val="338652592"/>
              </p:ext>
            </p:extLst>
          </p:nvPr>
        </p:nvGraphicFramePr>
        <p:xfrm>
          <a:off x="0" y="1165271"/>
          <a:ext cx="11762648" cy="42846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tle 6">
            <a:extLst>
              <a:ext uri="{FF2B5EF4-FFF2-40B4-BE49-F238E27FC236}">
                <a16:creationId xmlns:a16="http://schemas.microsoft.com/office/drawing/2014/main" id="{4D51E05B-6B77-BEFF-E34B-72A915A1E117}"/>
              </a:ext>
            </a:extLst>
          </p:cNvPr>
          <p:cNvSpPr>
            <a:spLocks noGrp="1"/>
          </p:cNvSpPr>
          <p:nvPr>
            <p:ph type="title"/>
          </p:nvPr>
        </p:nvSpPr>
        <p:spPr/>
        <p:txBody>
          <a:bodyPr/>
          <a:lstStyle/>
          <a:p>
            <a:r>
              <a:rPr lang="en-US" dirty="0"/>
              <a:t>Meeting agenda</a:t>
            </a:r>
          </a:p>
        </p:txBody>
      </p:sp>
    </p:spTree>
    <p:extLst>
      <p:ext uri="{BB962C8B-B14F-4D97-AF65-F5344CB8AC3E}">
        <p14:creationId xmlns:p14="http://schemas.microsoft.com/office/powerpoint/2010/main" val="6013847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A578BBB-F7B3-2D3D-D05D-AD50CBA3519B}"/>
              </a:ext>
            </a:extLst>
          </p:cNvPr>
          <p:cNvSpPr>
            <a:spLocks noGrp="1"/>
          </p:cNvSpPr>
          <p:nvPr>
            <p:ph type="sldNum" sz="quarter" idx="12"/>
          </p:nvPr>
        </p:nvSpPr>
        <p:spPr/>
        <p:txBody>
          <a:bodyPr/>
          <a:lstStyle/>
          <a:p>
            <a:fld id="{CBBF530E-1875-46E6-901C-76683197A1B3}" type="slidenum">
              <a:rPr lang="en-GB" smtClean="0"/>
              <a:pPr/>
              <a:t>3</a:t>
            </a:fld>
            <a:endParaRPr lang="en-GB"/>
          </a:p>
        </p:txBody>
      </p:sp>
      <p:sp>
        <p:nvSpPr>
          <p:cNvPr id="3" name="Footer Placeholder 2">
            <a:extLst>
              <a:ext uri="{FF2B5EF4-FFF2-40B4-BE49-F238E27FC236}">
                <a16:creationId xmlns:a16="http://schemas.microsoft.com/office/drawing/2014/main" id="{0DC981F0-77E6-C877-4F41-D72E53371869}"/>
              </a:ext>
            </a:extLst>
          </p:cNvPr>
          <p:cNvSpPr>
            <a:spLocks noGrp="1"/>
          </p:cNvSpPr>
          <p:nvPr>
            <p:ph type="ftr" sz="quarter" idx="11"/>
          </p:nvPr>
        </p:nvSpPr>
        <p:spPr/>
        <p:txBody>
          <a:bodyPr/>
          <a:lstStyle/>
          <a:p>
            <a:r>
              <a:rPr lang="en-GB" dirty="0"/>
              <a:t>Kristelle Craven, Centre for Rehabilitation and Ageing Research (CRAR)</a:t>
            </a:r>
          </a:p>
        </p:txBody>
      </p:sp>
      <p:sp>
        <p:nvSpPr>
          <p:cNvPr id="4" name="Text Placeholder 3">
            <a:extLst>
              <a:ext uri="{FF2B5EF4-FFF2-40B4-BE49-F238E27FC236}">
                <a16:creationId xmlns:a16="http://schemas.microsoft.com/office/drawing/2014/main" id="{9AF6DB6C-A586-9723-5145-CADC82FC3489}"/>
              </a:ext>
            </a:extLst>
          </p:cNvPr>
          <p:cNvSpPr>
            <a:spLocks noGrp="1"/>
          </p:cNvSpPr>
          <p:nvPr>
            <p:ph type="body" sz="quarter" idx="18"/>
          </p:nvPr>
        </p:nvSpPr>
        <p:spPr/>
        <p:txBody>
          <a:bodyPr/>
          <a:lstStyle/>
          <a:p>
            <a:endParaRPr lang="en-US"/>
          </a:p>
        </p:txBody>
      </p:sp>
      <p:sp>
        <p:nvSpPr>
          <p:cNvPr id="5" name="Date Placeholder 4">
            <a:extLst>
              <a:ext uri="{FF2B5EF4-FFF2-40B4-BE49-F238E27FC236}">
                <a16:creationId xmlns:a16="http://schemas.microsoft.com/office/drawing/2014/main" id="{93A95FE8-4C0A-8223-1683-3F1EED9D75DE}"/>
              </a:ext>
            </a:extLst>
          </p:cNvPr>
          <p:cNvSpPr>
            <a:spLocks noGrp="1"/>
          </p:cNvSpPr>
          <p:nvPr>
            <p:ph type="dt" sz="half" idx="10"/>
          </p:nvPr>
        </p:nvSpPr>
        <p:spPr/>
        <p:txBody>
          <a:bodyPr/>
          <a:lstStyle/>
          <a:p>
            <a:r>
              <a:rPr lang="en-GB" dirty="0"/>
              <a:t>23</a:t>
            </a:r>
            <a:r>
              <a:rPr lang="en-GB" baseline="30000" dirty="0"/>
              <a:t>rd</a:t>
            </a:r>
            <a:r>
              <a:rPr lang="en-GB" dirty="0"/>
              <a:t> September 2024</a:t>
            </a:r>
          </a:p>
        </p:txBody>
      </p:sp>
      <p:sp>
        <p:nvSpPr>
          <p:cNvPr id="8" name="Title 7">
            <a:extLst>
              <a:ext uri="{FF2B5EF4-FFF2-40B4-BE49-F238E27FC236}">
                <a16:creationId xmlns:a16="http://schemas.microsoft.com/office/drawing/2014/main" id="{A9E619B8-8AE3-E218-20F5-4D54F6504029}"/>
              </a:ext>
            </a:extLst>
          </p:cNvPr>
          <p:cNvSpPr>
            <a:spLocks noGrp="1"/>
          </p:cNvSpPr>
          <p:nvPr>
            <p:ph type="title"/>
          </p:nvPr>
        </p:nvSpPr>
        <p:spPr/>
        <p:txBody>
          <a:bodyPr/>
          <a:lstStyle/>
          <a:p>
            <a:r>
              <a:rPr lang="en-US" dirty="0"/>
              <a:t>Introductions </a:t>
            </a:r>
          </a:p>
        </p:txBody>
      </p:sp>
      <p:sp>
        <p:nvSpPr>
          <p:cNvPr id="6" name="Content Placeholder 5" descr="Handshake">
            <a:extLst>
              <a:ext uri="{FF2B5EF4-FFF2-40B4-BE49-F238E27FC236}">
                <a16:creationId xmlns:a16="http://schemas.microsoft.com/office/drawing/2014/main" id="{DDFA89F2-F2AB-FD42-AD19-08A438520897}"/>
              </a:ext>
            </a:extLst>
          </p:cNvPr>
          <p:cNvSpPr>
            <a:spLocks noGrp="1"/>
          </p:cNvSpPr>
          <p:nvPr>
            <p:ph sz="quarter" idx="13"/>
          </p:nvPr>
        </p:nvSpPr>
        <p:spPr>
          <a:xfrm>
            <a:off x="4065960" y="1819720"/>
            <a:ext cx="4060079" cy="3746498"/>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pPr marL="0" indent="0">
              <a:buNone/>
            </a:pPr>
            <a:endParaRPr lang="en-US" dirty="0"/>
          </a:p>
        </p:txBody>
      </p:sp>
    </p:spTree>
    <p:extLst>
      <p:ext uri="{BB962C8B-B14F-4D97-AF65-F5344CB8AC3E}">
        <p14:creationId xmlns:p14="http://schemas.microsoft.com/office/powerpoint/2010/main" val="21647892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DC2B798-6293-0A99-D1F5-4FC1C30444B7}"/>
              </a:ext>
            </a:extLst>
          </p:cNvPr>
          <p:cNvSpPr>
            <a:spLocks noGrp="1"/>
          </p:cNvSpPr>
          <p:nvPr>
            <p:ph type="sldNum" sz="quarter" idx="12"/>
          </p:nvPr>
        </p:nvSpPr>
        <p:spPr/>
        <p:txBody>
          <a:bodyPr/>
          <a:lstStyle/>
          <a:p>
            <a:fld id="{CBBF530E-1875-46E6-901C-76683197A1B3}" type="slidenum">
              <a:rPr lang="en-GB" smtClean="0"/>
              <a:pPr/>
              <a:t>4</a:t>
            </a:fld>
            <a:endParaRPr lang="en-GB"/>
          </a:p>
        </p:txBody>
      </p:sp>
      <p:sp>
        <p:nvSpPr>
          <p:cNvPr id="3" name="Footer Placeholder 2">
            <a:extLst>
              <a:ext uri="{FF2B5EF4-FFF2-40B4-BE49-F238E27FC236}">
                <a16:creationId xmlns:a16="http://schemas.microsoft.com/office/drawing/2014/main" id="{CFC18EEB-937C-6F5C-A53E-93CBB74E8B6F}"/>
              </a:ext>
            </a:extLst>
          </p:cNvPr>
          <p:cNvSpPr>
            <a:spLocks noGrp="1"/>
          </p:cNvSpPr>
          <p:nvPr>
            <p:ph type="ftr" sz="quarter" idx="11"/>
          </p:nvPr>
        </p:nvSpPr>
        <p:spPr/>
        <p:txBody>
          <a:bodyPr/>
          <a:lstStyle/>
          <a:p>
            <a:r>
              <a:rPr lang="en-GB" dirty="0"/>
              <a:t>Kristelle Craven, Centre for Rehabilitation and Ageing Research (CRAR)</a:t>
            </a:r>
          </a:p>
        </p:txBody>
      </p:sp>
      <p:sp>
        <p:nvSpPr>
          <p:cNvPr id="4" name="Text Placeholder 3">
            <a:extLst>
              <a:ext uri="{FF2B5EF4-FFF2-40B4-BE49-F238E27FC236}">
                <a16:creationId xmlns:a16="http://schemas.microsoft.com/office/drawing/2014/main" id="{99B811AE-516E-49E6-7FDE-A97752F46ACC}"/>
              </a:ext>
            </a:extLst>
          </p:cNvPr>
          <p:cNvSpPr>
            <a:spLocks noGrp="1"/>
          </p:cNvSpPr>
          <p:nvPr>
            <p:ph type="body" sz="quarter" idx="18"/>
          </p:nvPr>
        </p:nvSpPr>
        <p:spPr/>
        <p:txBody>
          <a:bodyPr/>
          <a:lstStyle/>
          <a:p>
            <a:endParaRPr lang="en-US"/>
          </a:p>
        </p:txBody>
      </p:sp>
      <p:sp>
        <p:nvSpPr>
          <p:cNvPr id="5" name="Date Placeholder 4">
            <a:extLst>
              <a:ext uri="{FF2B5EF4-FFF2-40B4-BE49-F238E27FC236}">
                <a16:creationId xmlns:a16="http://schemas.microsoft.com/office/drawing/2014/main" id="{95F6E6DE-2477-C6A7-1CAC-0AF968F79EC0}"/>
              </a:ext>
            </a:extLst>
          </p:cNvPr>
          <p:cNvSpPr>
            <a:spLocks noGrp="1"/>
          </p:cNvSpPr>
          <p:nvPr>
            <p:ph type="dt" sz="half" idx="10"/>
          </p:nvPr>
        </p:nvSpPr>
        <p:spPr/>
        <p:txBody>
          <a:bodyPr/>
          <a:lstStyle/>
          <a:p>
            <a:r>
              <a:rPr lang="en-GB" dirty="0"/>
              <a:t>23</a:t>
            </a:r>
            <a:r>
              <a:rPr lang="en-GB" baseline="30000" dirty="0"/>
              <a:t>rd</a:t>
            </a:r>
            <a:r>
              <a:rPr lang="en-GB" dirty="0"/>
              <a:t> September 2024</a:t>
            </a:r>
          </a:p>
          <a:p>
            <a:endParaRPr lang="en-GB" dirty="0"/>
          </a:p>
        </p:txBody>
      </p:sp>
      <p:pic>
        <p:nvPicPr>
          <p:cNvPr id="19" name="Content Placeholder 18" descr="A diagram of people with speech bubbles&#10;&#10;Description automatically generated">
            <a:extLst>
              <a:ext uri="{FF2B5EF4-FFF2-40B4-BE49-F238E27FC236}">
                <a16:creationId xmlns:a16="http://schemas.microsoft.com/office/drawing/2014/main" id="{40DF9D50-C8BB-E807-CA2F-C8E60B3EACDD}"/>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444918" y="1219202"/>
            <a:ext cx="9302163" cy="5006108"/>
          </a:xfrm>
        </p:spPr>
      </p:pic>
      <p:sp>
        <p:nvSpPr>
          <p:cNvPr id="7" name="Title 6">
            <a:extLst>
              <a:ext uri="{FF2B5EF4-FFF2-40B4-BE49-F238E27FC236}">
                <a16:creationId xmlns:a16="http://schemas.microsoft.com/office/drawing/2014/main" id="{E4BC80DF-D8EF-6082-B202-1ADC76267724}"/>
              </a:ext>
            </a:extLst>
          </p:cNvPr>
          <p:cNvSpPr>
            <a:spLocks noGrp="1"/>
          </p:cNvSpPr>
          <p:nvPr>
            <p:ph type="title"/>
          </p:nvPr>
        </p:nvSpPr>
        <p:spPr/>
        <p:txBody>
          <a:bodyPr/>
          <a:lstStyle/>
          <a:p>
            <a:r>
              <a:rPr lang="en-US" dirty="0"/>
              <a:t>Overview of TTEAM </a:t>
            </a:r>
          </a:p>
        </p:txBody>
      </p:sp>
    </p:spTree>
    <p:extLst>
      <p:ext uri="{BB962C8B-B14F-4D97-AF65-F5344CB8AC3E}">
        <p14:creationId xmlns:p14="http://schemas.microsoft.com/office/powerpoint/2010/main" val="5242471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A blue toolbox with black text&#10;&#10;Description automatically generated">
            <a:extLst>
              <a:ext uri="{FF2B5EF4-FFF2-40B4-BE49-F238E27FC236}">
                <a16:creationId xmlns:a16="http://schemas.microsoft.com/office/drawing/2014/main" id="{A0669FC6-32B3-3E6C-6CBB-006408AD5C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30875" y="236347"/>
            <a:ext cx="7118747" cy="6033138"/>
          </a:xfrm>
          <a:prstGeom prst="rect">
            <a:avLst/>
          </a:prstGeom>
        </p:spPr>
      </p:pic>
      <p:sp>
        <p:nvSpPr>
          <p:cNvPr id="3" name="Footer Placeholder 2">
            <a:extLst>
              <a:ext uri="{FF2B5EF4-FFF2-40B4-BE49-F238E27FC236}">
                <a16:creationId xmlns:a16="http://schemas.microsoft.com/office/drawing/2014/main" id="{6B99FC57-386B-0C95-7018-6380DFB80882}"/>
              </a:ext>
            </a:extLst>
          </p:cNvPr>
          <p:cNvSpPr>
            <a:spLocks noGrp="1"/>
          </p:cNvSpPr>
          <p:nvPr>
            <p:ph type="ftr" sz="quarter" idx="11"/>
          </p:nvPr>
        </p:nvSpPr>
        <p:spPr>
          <a:xfrm>
            <a:off x="1895454" y="6356348"/>
            <a:ext cx="6210300" cy="365125"/>
          </a:xfrm>
        </p:spPr>
        <p:txBody>
          <a:bodyPr vert="horz" lIns="91440" tIns="45720" rIns="91440" bIns="45720" rtlCol="0" anchor="ctr">
            <a:normAutofit fontScale="92500" lnSpcReduction="20000"/>
          </a:bodyPr>
          <a:lstStyle/>
          <a:p>
            <a:r>
              <a:rPr lang="en-GB" dirty="0"/>
              <a:t>Kristelle Craven, Centre for Rehabilitation </a:t>
            </a:r>
          </a:p>
          <a:p>
            <a:r>
              <a:rPr lang="en-GB" dirty="0"/>
              <a:t>&amp; Ageing Research</a:t>
            </a:r>
          </a:p>
        </p:txBody>
      </p:sp>
      <p:sp>
        <p:nvSpPr>
          <p:cNvPr id="5" name="Date Placeholder 4">
            <a:extLst>
              <a:ext uri="{FF2B5EF4-FFF2-40B4-BE49-F238E27FC236}">
                <a16:creationId xmlns:a16="http://schemas.microsoft.com/office/drawing/2014/main" id="{C5014539-D90F-A224-4C50-5D28D0E115C9}"/>
              </a:ext>
            </a:extLst>
          </p:cNvPr>
          <p:cNvSpPr>
            <a:spLocks noGrp="1"/>
          </p:cNvSpPr>
          <p:nvPr>
            <p:ph type="dt" sz="half" idx="10"/>
          </p:nvPr>
        </p:nvSpPr>
        <p:spPr>
          <a:xfrm>
            <a:off x="-220329" y="6356348"/>
            <a:ext cx="1997202" cy="365125"/>
          </a:xfrm>
        </p:spPr>
        <p:txBody>
          <a:bodyPr vert="horz" lIns="91440" tIns="45720" rIns="91440" bIns="45720" rtlCol="0" anchor="ctr">
            <a:normAutofit/>
          </a:bodyPr>
          <a:lstStyle/>
          <a:p>
            <a:pPr algn="r"/>
            <a:r>
              <a:rPr lang="en-US" dirty="0">
                <a:solidFill>
                  <a:schemeClr val="tx1">
                    <a:lumMod val="50000"/>
                    <a:lumOff val="50000"/>
                    <a:alpha val="80000"/>
                  </a:schemeClr>
                </a:solidFill>
              </a:rPr>
              <a:t>23rd September 2024</a:t>
            </a:r>
          </a:p>
        </p:txBody>
      </p:sp>
      <p:sp>
        <p:nvSpPr>
          <p:cNvPr id="2" name="Slide Number Placeholder 1">
            <a:extLst>
              <a:ext uri="{FF2B5EF4-FFF2-40B4-BE49-F238E27FC236}">
                <a16:creationId xmlns:a16="http://schemas.microsoft.com/office/drawing/2014/main" id="{5E0939A1-D1DE-891B-233F-3BA0A57C739B}"/>
              </a:ext>
            </a:extLst>
          </p:cNvPr>
          <p:cNvSpPr>
            <a:spLocks noGrp="1"/>
          </p:cNvSpPr>
          <p:nvPr>
            <p:ph type="sldNum" sz="quarter" idx="12"/>
          </p:nvPr>
        </p:nvSpPr>
        <p:spPr>
          <a:xfrm>
            <a:off x="11034184" y="6356350"/>
            <a:ext cx="514349" cy="365125"/>
          </a:xfrm>
        </p:spPr>
        <p:txBody>
          <a:bodyPr vert="horz" lIns="91440" tIns="45720" rIns="91440" bIns="45720" rtlCol="0" anchor="ctr">
            <a:normAutofit/>
          </a:bodyPr>
          <a:lstStyle/>
          <a:p>
            <a:pPr>
              <a:spcAft>
                <a:spcPts val="600"/>
              </a:spcAft>
            </a:pPr>
            <a:fld id="{CBBF530E-1875-46E6-901C-76683197A1B3}" type="slidenum">
              <a:rPr lang="en-US">
                <a:solidFill>
                  <a:schemeClr val="tx1">
                    <a:alpha val="80000"/>
                  </a:schemeClr>
                </a:solidFill>
              </a:rPr>
              <a:pPr>
                <a:spcAft>
                  <a:spcPts val="600"/>
                </a:spcAft>
              </a:pPr>
              <a:t>5</a:t>
            </a:fld>
            <a:endParaRPr lang="en-US">
              <a:solidFill>
                <a:schemeClr val="tx1">
                  <a:alpha val="80000"/>
                </a:schemeClr>
              </a:solidFill>
            </a:endParaRPr>
          </a:p>
        </p:txBody>
      </p:sp>
      <p:sp>
        <p:nvSpPr>
          <p:cNvPr id="4" name="Pentagon 3">
            <a:extLst>
              <a:ext uri="{FF2B5EF4-FFF2-40B4-BE49-F238E27FC236}">
                <a16:creationId xmlns:a16="http://schemas.microsoft.com/office/drawing/2014/main" id="{5FE2D838-DDDF-D85C-1EC0-1FB8D48C0B5E}"/>
              </a:ext>
            </a:extLst>
          </p:cNvPr>
          <p:cNvSpPr/>
          <p:nvPr/>
        </p:nvSpPr>
        <p:spPr>
          <a:xfrm>
            <a:off x="597877" y="2321211"/>
            <a:ext cx="3868615" cy="2661138"/>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t>Tools included</a:t>
            </a:r>
          </a:p>
        </p:txBody>
      </p:sp>
      <p:sp>
        <p:nvSpPr>
          <p:cNvPr id="6" name="Text Placeholder 3">
            <a:extLst>
              <a:ext uri="{FF2B5EF4-FFF2-40B4-BE49-F238E27FC236}">
                <a16:creationId xmlns:a16="http://schemas.microsoft.com/office/drawing/2014/main" id="{A9B502FC-C6E9-6AE6-D4B3-5DCB22EC11AF}"/>
              </a:ext>
            </a:extLst>
          </p:cNvPr>
          <p:cNvSpPr>
            <a:spLocks noGrp="1"/>
          </p:cNvSpPr>
          <p:nvPr>
            <p:ph type="body" sz="quarter" idx="18"/>
          </p:nvPr>
        </p:nvSpPr>
        <p:spPr>
          <a:xfrm>
            <a:off x="1776873" y="6337256"/>
            <a:ext cx="10800" cy="365125"/>
          </a:xfrm>
        </p:spPr>
        <p:txBody>
          <a:bodyPr/>
          <a:lstStyle/>
          <a:p>
            <a:endParaRPr lang="en-US"/>
          </a:p>
        </p:txBody>
      </p:sp>
    </p:spTree>
    <p:extLst>
      <p:ext uri="{BB962C8B-B14F-4D97-AF65-F5344CB8AC3E}">
        <p14:creationId xmlns:p14="http://schemas.microsoft.com/office/powerpoint/2010/main" val="19963731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38359E9-F1C9-45B7-E6F6-59B8D6C1BC9C}"/>
              </a:ext>
            </a:extLst>
          </p:cNvPr>
          <p:cNvSpPr>
            <a:spLocks noGrp="1"/>
          </p:cNvSpPr>
          <p:nvPr>
            <p:ph type="title"/>
          </p:nvPr>
        </p:nvSpPr>
        <p:spPr/>
        <p:txBody>
          <a:bodyPr/>
          <a:lstStyle/>
          <a:p>
            <a:r>
              <a:rPr lang="en-US" dirty="0"/>
              <a:t>Group discussion </a:t>
            </a:r>
          </a:p>
        </p:txBody>
      </p:sp>
    </p:spTree>
    <p:extLst>
      <p:ext uri="{BB962C8B-B14F-4D97-AF65-F5344CB8AC3E}">
        <p14:creationId xmlns:p14="http://schemas.microsoft.com/office/powerpoint/2010/main" val="20991325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8D06A22A-D8DB-1F8E-70B1-7F6B83AD7C3D}"/>
              </a:ext>
            </a:extLst>
          </p:cNvPr>
          <p:cNvSpPr>
            <a:spLocks noGrp="1"/>
          </p:cNvSpPr>
          <p:nvPr>
            <p:ph type="body" sz="quarter" idx="18"/>
          </p:nvPr>
        </p:nvSpPr>
        <p:spPr/>
        <p:txBody>
          <a:bodyPr/>
          <a:lstStyle/>
          <a:p>
            <a:endParaRPr lang="en-US"/>
          </a:p>
        </p:txBody>
      </p:sp>
      <p:sp>
        <p:nvSpPr>
          <p:cNvPr id="5" name="Content Placeholder 4">
            <a:extLst>
              <a:ext uri="{FF2B5EF4-FFF2-40B4-BE49-F238E27FC236}">
                <a16:creationId xmlns:a16="http://schemas.microsoft.com/office/drawing/2014/main" id="{4A718527-7D63-85CA-1C13-D9C57199946C}"/>
              </a:ext>
            </a:extLst>
          </p:cNvPr>
          <p:cNvSpPr>
            <a:spLocks noGrp="1"/>
          </p:cNvSpPr>
          <p:nvPr>
            <p:ph sz="quarter" idx="13"/>
          </p:nvPr>
        </p:nvSpPr>
        <p:spPr>
          <a:xfrm>
            <a:off x="479375" y="1789333"/>
            <a:ext cx="11257699" cy="4395568"/>
          </a:xfrm>
        </p:spPr>
        <p:txBody>
          <a:bodyPr/>
          <a:lstStyle/>
          <a:p>
            <a:r>
              <a:rPr lang="en-US" sz="3200" dirty="0"/>
              <a:t>Devices used to access TTEAM?</a:t>
            </a:r>
          </a:p>
          <a:p>
            <a:endParaRPr lang="en-US" sz="3200" dirty="0"/>
          </a:p>
          <a:p>
            <a:r>
              <a:rPr lang="en-US" sz="3200" dirty="0"/>
              <a:t>Prototype/s accessed?:</a:t>
            </a:r>
          </a:p>
          <a:p>
            <a:pPr lvl="1"/>
            <a:r>
              <a:rPr lang="en-US" sz="3200" dirty="0"/>
              <a:t>Stroke survivor version</a:t>
            </a:r>
          </a:p>
          <a:p>
            <a:pPr lvl="1"/>
            <a:r>
              <a:rPr lang="en-US" sz="3200" dirty="0"/>
              <a:t>Employer version</a:t>
            </a:r>
          </a:p>
          <a:p>
            <a:pPr lvl="1"/>
            <a:r>
              <a:rPr lang="en-US" sz="3200" dirty="0"/>
              <a:t>Both</a:t>
            </a:r>
          </a:p>
        </p:txBody>
      </p:sp>
      <p:sp>
        <p:nvSpPr>
          <p:cNvPr id="4" name="Title 3">
            <a:extLst>
              <a:ext uri="{FF2B5EF4-FFF2-40B4-BE49-F238E27FC236}">
                <a16:creationId xmlns:a16="http://schemas.microsoft.com/office/drawing/2014/main" id="{B49DDE78-455E-EC90-9064-B48A49CAE477}"/>
              </a:ext>
            </a:extLst>
          </p:cNvPr>
          <p:cNvSpPr>
            <a:spLocks noGrp="1"/>
          </p:cNvSpPr>
          <p:nvPr>
            <p:ph type="title"/>
          </p:nvPr>
        </p:nvSpPr>
        <p:spPr/>
        <p:txBody>
          <a:bodyPr/>
          <a:lstStyle/>
          <a:p>
            <a:r>
              <a:rPr lang="en-US" sz="4000" dirty="0"/>
              <a:t>Questions 1 and 2</a:t>
            </a:r>
          </a:p>
        </p:txBody>
      </p:sp>
      <p:sp>
        <p:nvSpPr>
          <p:cNvPr id="2" name="Date Placeholder 4">
            <a:extLst>
              <a:ext uri="{FF2B5EF4-FFF2-40B4-BE49-F238E27FC236}">
                <a16:creationId xmlns:a16="http://schemas.microsoft.com/office/drawing/2014/main" id="{6A4A3F45-ED7E-DC07-B285-96AE1825118E}"/>
              </a:ext>
            </a:extLst>
          </p:cNvPr>
          <p:cNvSpPr>
            <a:spLocks noGrp="1"/>
          </p:cNvSpPr>
          <p:nvPr>
            <p:ph type="dt" sz="half" idx="10"/>
          </p:nvPr>
        </p:nvSpPr>
        <p:spPr>
          <a:xfrm>
            <a:off x="351382" y="6356350"/>
            <a:ext cx="1613716" cy="365125"/>
          </a:xfrm>
        </p:spPr>
        <p:txBody>
          <a:bodyPr/>
          <a:lstStyle/>
          <a:p>
            <a:r>
              <a:rPr lang="en-GB" dirty="0"/>
              <a:t>23</a:t>
            </a:r>
            <a:r>
              <a:rPr lang="en-GB" baseline="30000" dirty="0"/>
              <a:t>rd</a:t>
            </a:r>
            <a:r>
              <a:rPr lang="en-GB" dirty="0"/>
              <a:t> September 2024</a:t>
            </a:r>
          </a:p>
        </p:txBody>
      </p:sp>
      <p:sp>
        <p:nvSpPr>
          <p:cNvPr id="3" name="Footer Placeholder 2">
            <a:extLst>
              <a:ext uri="{FF2B5EF4-FFF2-40B4-BE49-F238E27FC236}">
                <a16:creationId xmlns:a16="http://schemas.microsoft.com/office/drawing/2014/main" id="{DA8050B3-7C8D-1495-1339-F00787CFB76A}"/>
              </a:ext>
            </a:extLst>
          </p:cNvPr>
          <p:cNvSpPr>
            <a:spLocks noGrp="1"/>
          </p:cNvSpPr>
          <p:nvPr>
            <p:ph type="ftr" sz="quarter" idx="11"/>
          </p:nvPr>
        </p:nvSpPr>
        <p:spPr>
          <a:xfrm>
            <a:off x="2484604" y="6356350"/>
            <a:ext cx="3469252" cy="365125"/>
          </a:xfrm>
        </p:spPr>
        <p:txBody>
          <a:bodyPr/>
          <a:lstStyle/>
          <a:p>
            <a:r>
              <a:rPr lang="en-GB" dirty="0"/>
              <a:t>Kristelle Craven, Centre for Rehabilitation and Ageing Research (CRAR)</a:t>
            </a:r>
          </a:p>
        </p:txBody>
      </p:sp>
    </p:spTree>
    <p:extLst>
      <p:ext uri="{BB962C8B-B14F-4D97-AF65-F5344CB8AC3E}">
        <p14:creationId xmlns:p14="http://schemas.microsoft.com/office/powerpoint/2010/main" val="9413155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209BD76-2EE5-CAB5-E338-E37B7A92B7F9}"/>
              </a:ext>
            </a:extLst>
          </p:cNvPr>
          <p:cNvSpPr>
            <a:spLocks noGrp="1"/>
          </p:cNvSpPr>
          <p:nvPr>
            <p:ph type="sldNum" sz="quarter" idx="12"/>
          </p:nvPr>
        </p:nvSpPr>
        <p:spPr/>
        <p:txBody>
          <a:bodyPr/>
          <a:lstStyle/>
          <a:p>
            <a:fld id="{CBBF530E-1875-46E6-901C-76683197A1B3}" type="slidenum">
              <a:rPr lang="en-GB" smtClean="0"/>
              <a:pPr/>
              <a:t>8</a:t>
            </a:fld>
            <a:endParaRPr lang="en-GB"/>
          </a:p>
        </p:txBody>
      </p:sp>
      <p:sp>
        <p:nvSpPr>
          <p:cNvPr id="3" name="Footer Placeholder 2">
            <a:extLst>
              <a:ext uri="{FF2B5EF4-FFF2-40B4-BE49-F238E27FC236}">
                <a16:creationId xmlns:a16="http://schemas.microsoft.com/office/drawing/2014/main" id="{F7AA3473-F447-1163-2562-F3CE2EF41508}"/>
              </a:ext>
            </a:extLst>
          </p:cNvPr>
          <p:cNvSpPr>
            <a:spLocks noGrp="1"/>
          </p:cNvSpPr>
          <p:nvPr>
            <p:ph type="ftr" sz="quarter" idx="11"/>
          </p:nvPr>
        </p:nvSpPr>
        <p:spPr/>
        <p:txBody>
          <a:bodyPr/>
          <a:lstStyle/>
          <a:p>
            <a:r>
              <a:rPr lang="en-GB" dirty="0"/>
              <a:t>Kristelle Craven, Centre for Rehabilitation and Ageing Research (CRAR)</a:t>
            </a:r>
          </a:p>
        </p:txBody>
      </p:sp>
      <p:sp>
        <p:nvSpPr>
          <p:cNvPr id="4" name="Text Placeholder 3">
            <a:extLst>
              <a:ext uri="{FF2B5EF4-FFF2-40B4-BE49-F238E27FC236}">
                <a16:creationId xmlns:a16="http://schemas.microsoft.com/office/drawing/2014/main" id="{FDDA8E5C-B1AD-722D-A4F9-8A89390D6792}"/>
              </a:ext>
            </a:extLst>
          </p:cNvPr>
          <p:cNvSpPr>
            <a:spLocks noGrp="1"/>
          </p:cNvSpPr>
          <p:nvPr>
            <p:ph type="body" sz="quarter" idx="18"/>
          </p:nvPr>
        </p:nvSpPr>
        <p:spPr/>
        <p:txBody>
          <a:bodyPr/>
          <a:lstStyle/>
          <a:p>
            <a:endParaRPr lang="en-US"/>
          </a:p>
        </p:txBody>
      </p:sp>
      <p:sp>
        <p:nvSpPr>
          <p:cNvPr id="5" name="Date Placeholder 4">
            <a:extLst>
              <a:ext uri="{FF2B5EF4-FFF2-40B4-BE49-F238E27FC236}">
                <a16:creationId xmlns:a16="http://schemas.microsoft.com/office/drawing/2014/main" id="{682277B0-F6B6-F2F3-008A-CC6827668BB9}"/>
              </a:ext>
            </a:extLst>
          </p:cNvPr>
          <p:cNvSpPr>
            <a:spLocks noGrp="1"/>
          </p:cNvSpPr>
          <p:nvPr>
            <p:ph type="dt" sz="half" idx="10"/>
          </p:nvPr>
        </p:nvSpPr>
        <p:spPr/>
        <p:txBody>
          <a:bodyPr/>
          <a:lstStyle/>
          <a:p>
            <a:r>
              <a:rPr lang="en-GB" dirty="0"/>
              <a:t>23</a:t>
            </a:r>
            <a:r>
              <a:rPr lang="en-GB" baseline="30000" dirty="0"/>
              <a:t>rd</a:t>
            </a:r>
            <a:r>
              <a:rPr lang="en-GB" dirty="0"/>
              <a:t> September 2024</a:t>
            </a:r>
          </a:p>
          <a:p>
            <a:endParaRPr lang="en-GB" dirty="0"/>
          </a:p>
        </p:txBody>
      </p:sp>
      <p:sp>
        <p:nvSpPr>
          <p:cNvPr id="6" name="Content Placeholder 5">
            <a:extLst>
              <a:ext uri="{FF2B5EF4-FFF2-40B4-BE49-F238E27FC236}">
                <a16:creationId xmlns:a16="http://schemas.microsoft.com/office/drawing/2014/main" id="{84E76248-4B77-1932-56AF-2E4DEA1D891B}"/>
              </a:ext>
            </a:extLst>
          </p:cNvPr>
          <p:cNvSpPr>
            <a:spLocks noGrp="1"/>
          </p:cNvSpPr>
          <p:nvPr>
            <p:ph sz="quarter" idx="13"/>
          </p:nvPr>
        </p:nvSpPr>
        <p:spPr/>
        <p:txBody>
          <a:bodyPr anchor="ctr"/>
          <a:lstStyle/>
          <a:p>
            <a:pPr marL="0" indent="0" algn="ctr">
              <a:buNone/>
            </a:pPr>
            <a:r>
              <a:rPr lang="en-GB" sz="3200" dirty="0">
                <a:latin typeface="Calibri" panose="020F0502020204030204" pitchFamily="34" charset="0"/>
                <a:ea typeface="Calibri" panose="020F0502020204030204" pitchFamily="34" charset="0"/>
                <a:cs typeface="Times New Roman" panose="02020603050405020304" pitchFamily="18" charset="0"/>
              </a:rPr>
              <a:t>A</a:t>
            </a:r>
            <a:r>
              <a:rPr lang="en-GB" sz="3200" dirty="0">
                <a:effectLst/>
                <a:latin typeface="Calibri" panose="020F0502020204030204" pitchFamily="34" charset="0"/>
                <a:ea typeface="Calibri" panose="020F0502020204030204" pitchFamily="34" charset="0"/>
                <a:cs typeface="Times New Roman" panose="02020603050405020304" pitchFamily="18" charset="0"/>
              </a:rPr>
              <a:t>nything that was </a:t>
            </a:r>
            <a:r>
              <a:rPr lang="en-GB" sz="3200" b="1" dirty="0">
                <a:effectLst/>
                <a:latin typeface="Calibri" panose="020F0502020204030204" pitchFamily="34" charset="0"/>
                <a:ea typeface="Calibri" panose="020F0502020204030204" pitchFamily="34" charset="0"/>
                <a:cs typeface="Times New Roman" panose="02020603050405020304" pitchFamily="18" charset="0"/>
              </a:rPr>
              <a:t>helpful</a:t>
            </a:r>
            <a:r>
              <a:rPr lang="en-GB" sz="3200" dirty="0">
                <a:effectLst/>
                <a:latin typeface="Calibri" panose="020F0502020204030204" pitchFamily="34" charset="0"/>
                <a:ea typeface="Calibri" panose="020F0502020204030204" pitchFamily="34" charset="0"/>
                <a:cs typeface="Times New Roman" panose="02020603050405020304" pitchFamily="18" charset="0"/>
              </a:rPr>
              <a:t> when accessing and navigating TTEAM?</a:t>
            </a:r>
          </a:p>
          <a:p>
            <a:pPr marL="0" indent="0">
              <a:buNone/>
            </a:pPr>
            <a:endParaRPr lang="en-US" dirty="0"/>
          </a:p>
        </p:txBody>
      </p:sp>
      <p:sp>
        <p:nvSpPr>
          <p:cNvPr id="7" name="Title 6">
            <a:extLst>
              <a:ext uri="{FF2B5EF4-FFF2-40B4-BE49-F238E27FC236}">
                <a16:creationId xmlns:a16="http://schemas.microsoft.com/office/drawing/2014/main" id="{BD07B512-E270-8739-07E4-8359D3320938}"/>
              </a:ext>
            </a:extLst>
          </p:cNvPr>
          <p:cNvSpPr>
            <a:spLocks noGrp="1"/>
          </p:cNvSpPr>
          <p:nvPr>
            <p:ph type="title"/>
          </p:nvPr>
        </p:nvSpPr>
        <p:spPr/>
        <p:txBody>
          <a:bodyPr/>
          <a:lstStyle/>
          <a:p>
            <a:r>
              <a:rPr lang="en-US" sz="4000" dirty="0"/>
              <a:t>Question 3</a:t>
            </a:r>
          </a:p>
        </p:txBody>
      </p:sp>
    </p:spTree>
    <p:extLst>
      <p:ext uri="{BB962C8B-B14F-4D97-AF65-F5344CB8AC3E}">
        <p14:creationId xmlns:p14="http://schemas.microsoft.com/office/powerpoint/2010/main" val="38284507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F9353FD-2666-F60D-F38E-60B7ADF2B395}"/>
              </a:ext>
            </a:extLst>
          </p:cNvPr>
          <p:cNvSpPr>
            <a:spLocks noGrp="1"/>
          </p:cNvSpPr>
          <p:nvPr>
            <p:ph type="sldNum" sz="quarter" idx="12"/>
          </p:nvPr>
        </p:nvSpPr>
        <p:spPr/>
        <p:txBody>
          <a:bodyPr/>
          <a:lstStyle/>
          <a:p>
            <a:fld id="{CBBF530E-1875-46E6-901C-76683197A1B3}" type="slidenum">
              <a:rPr lang="en-GB" smtClean="0"/>
              <a:pPr/>
              <a:t>9</a:t>
            </a:fld>
            <a:endParaRPr lang="en-GB"/>
          </a:p>
        </p:txBody>
      </p:sp>
      <p:sp>
        <p:nvSpPr>
          <p:cNvPr id="3" name="Footer Placeholder 2">
            <a:extLst>
              <a:ext uri="{FF2B5EF4-FFF2-40B4-BE49-F238E27FC236}">
                <a16:creationId xmlns:a16="http://schemas.microsoft.com/office/drawing/2014/main" id="{73FCC1F4-D950-025D-700A-6F91FEE0BBA8}"/>
              </a:ext>
            </a:extLst>
          </p:cNvPr>
          <p:cNvSpPr>
            <a:spLocks noGrp="1"/>
          </p:cNvSpPr>
          <p:nvPr>
            <p:ph type="ftr" sz="quarter" idx="11"/>
          </p:nvPr>
        </p:nvSpPr>
        <p:spPr/>
        <p:txBody>
          <a:bodyPr/>
          <a:lstStyle/>
          <a:p>
            <a:r>
              <a:rPr lang="en-GB" dirty="0"/>
              <a:t>Kristelle Craven, Centre for Rehabilitation and Ageing Research (CRAR)</a:t>
            </a:r>
          </a:p>
        </p:txBody>
      </p:sp>
      <p:sp>
        <p:nvSpPr>
          <p:cNvPr id="4" name="Text Placeholder 3">
            <a:extLst>
              <a:ext uri="{FF2B5EF4-FFF2-40B4-BE49-F238E27FC236}">
                <a16:creationId xmlns:a16="http://schemas.microsoft.com/office/drawing/2014/main" id="{A1C79376-7702-CFF7-E02B-CA6095D2F60C}"/>
              </a:ext>
            </a:extLst>
          </p:cNvPr>
          <p:cNvSpPr>
            <a:spLocks noGrp="1"/>
          </p:cNvSpPr>
          <p:nvPr>
            <p:ph type="body" sz="quarter" idx="18"/>
          </p:nvPr>
        </p:nvSpPr>
        <p:spPr/>
        <p:txBody>
          <a:bodyPr/>
          <a:lstStyle/>
          <a:p>
            <a:endParaRPr lang="en-US"/>
          </a:p>
        </p:txBody>
      </p:sp>
      <p:sp>
        <p:nvSpPr>
          <p:cNvPr id="5" name="Date Placeholder 4">
            <a:extLst>
              <a:ext uri="{FF2B5EF4-FFF2-40B4-BE49-F238E27FC236}">
                <a16:creationId xmlns:a16="http://schemas.microsoft.com/office/drawing/2014/main" id="{A6C0BC08-83AA-8248-2A11-274E0336A307}"/>
              </a:ext>
            </a:extLst>
          </p:cNvPr>
          <p:cNvSpPr>
            <a:spLocks noGrp="1"/>
          </p:cNvSpPr>
          <p:nvPr>
            <p:ph type="dt" sz="half" idx="10"/>
          </p:nvPr>
        </p:nvSpPr>
        <p:spPr/>
        <p:txBody>
          <a:bodyPr/>
          <a:lstStyle/>
          <a:p>
            <a:r>
              <a:rPr lang="en-GB" dirty="0"/>
              <a:t>23</a:t>
            </a:r>
            <a:r>
              <a:rPr lang="en-GB" baseline="30000" dirty="0"/>
              <a:t>rd</a:t>
            </a:r>
            <a:r>
              <a:rPr lang="en-GB" dirty="0"/>
              <a:t> September 2024</a:t>
            </a:r>
          </a:p>
          <a:p>
            <a:endParaRPr lang="en-GB" dirty="0"/>
          </a:p>
        </p:txBody>
      </p:sp>
      <p:sp>
        <p:nvSpPr>
          <p:cNvPr id="6" name="Content Placeholder 5">
            <a:extLst>
              <a:ext uri="{FF2B5EF4-FFF2-40B4-BE49-F238E27FC236}">
                <a16:creationId xmlns:a16="http://schemas.microsoft.com/office/drawing/2014/main" id="{C88AF33C-A5E7-4333-ABFE-4D736EE77573}"/>
              </a:ext>
            </a:extLst>
          </p:cNvPr>
          <p:cNvSpPr>
            <a:spLocks noGrp="1"/>
          </p:cNvSpPr>
          <p:nvPr>
            <p:ph sz="quarter" idx="13"/>
          </p:nvPr>
        </p:nvSpPr>
        <p:spPr/>
        <p:txBody>
          <a:bodyPr anchor="ctr"/>
          <a:lstStyle/>
          <a:p>
            <a:pPr marL="0" indent="0" algn="ctr">
              <a:buNone/>
            </a:pPr>
            <a:r>
              <a:rPr lang="en-GB" sz="3200" dirty="0">
                <a:latin typeface="Calibri" panose="020F0502020204030204" pitchFamily="34" charset="0"/>
                <a:ea typeface="Calibri" panose="020F0502020204030204" pitchFamily="34" charset="0"/>
                <a:cs typeface="Times New Roman" panose="02020603050405020304" pitchFamily="18" charset="0"/>
              </a:rPr>
              <a:t>A</a:t>
            </a:r>
            <a:r>
              <a:rPr lang="en-GB" sz="3200" dirty="0">
                <a:effectLst/>
                <a:latin typeface="Calibri" panose="020F0502020204030204" pitchFamily="34" charset="0"/>
                <a:ea typeface="Calibri" panose="020F0502020204030204" pitchFamily="34" charset="0"/>
                <a:cs typeface="Times New Roman" panose="02020603050405020304" pitchFamily="18" charset="0"/>
              </a:rPr>
              <a:t>nything that made it </a:t>
            </a:r>
            <a:r>
              <a:rPr lang="en-GB" sz="3200" b="1" dirty="0">
                <a:effectLst/>
                <a:latin typeface="Calibri" panose="020F0502020204030204" pitchFamily="34" charset="0"/>
                <a:ea typeface="Calibri" panose="020F0502020204030204" pitchFamily="34" charset="0"/>
                <a:cs typeface="Times New Roman" panose="02020603050405020304" pitchFamily="18" charset="0"/>
              </a:rPr>
              <a:t>difficult</a:t>
            </a:r>
            <a:r>
              <a:rPr lang="en-GB" sz="3200" dirty="0">
                <a:effectLst/>
                <a:latin typeface="Calibri" panose="020F0502020204030204" pitchFamily="34" charset="0"/>
                <a:ea typeface="Calibri" panose="020F0502020204030204" pitchFamily="34" charset="0"/>
                <a:cs typeface="Times New Roman" panose="02020603050405020304" pitchFamily="18" charset="0"/>
              </a:rPr>
              <a:t> to access and navigate TTEAM?</a:t>
            </a:r>
            <a:r>
              <a:rPr lang="en-GB" sz="4400" dirty="0">
                <a:effectLst/>
              </a:rPr>
              <a:t> </a:t>
            </a:r>
            <a:endParaRPr lang="en-US" sz="4400" dirty="0"/>
          </a:p>
        </p:txBody>
      </p:sp>
      <p:sp>
        <p:nvSpPr>
          <p:cNvPr id="7" name="Title 6">
            <a:extLst>
              <a:ext uri="{FF2B5EF4-FFF2-40B4-BE49-F238E27FC236}">
                <a16:creationId xmlns:a16="http://schemas.microsoft.com/office/drawing/2014/main" id="{B3940D35-E720-0005-0C45-3C8707AB30F6}"/>
              </a:ext>
            </a:extLst>
          </p:cNvPr>
          <p:cNvSpPr>
            <a:spLocks noGrp="1"/>
          </p:cNvSpPr>
          <p:nvPr>
            <p:ph type="title"/>
          </p:nvPr>
        </p:nvSpPr>
        <p:spPr/>
        <p:txBody>
          <a:bodyPr/>
          <a:lstStyle/>
          <a:p>
            <a:r>
              <a:rPr lang="en-US" sz="4000" dirty="0"/>
              <a:t>Question 4</a:t>
            </a:r>
          </a:p>
        </p:txBody>
      </p:sp>
    </p:spTree>
    <p:extLst>
      <p:ext uri="{BB962C8B-B14F-4D97-AF65-F5344CB8AC3E}">
        <p14:creationId xmlns:p14="http://schemas.microsoft.com/office/powerpoint/2010/main" val="33465675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647D202-EA14-05C7-C8F9-4A27FDFFB3C4}"/>
              </a:ext>
            </a:extLst>
          </p:cNvPr>
          <p:cNvSpPr>
            <a:spLocks noGrp="1"/>
          </p:cNvSpPr>
          <p:nvPr>
            <p:ph type="sldNum" sz="quarter" idx="12"/>
          </p:nvPr>
        </p:nvSpPr>
        <p:spPr/>
        <p:txBody>
          <a:bodyPr/>
          <a:lstStyle/>
          <a:p>
            <a:fld id="{CBBF530E-1875-46E6-901C-76683197A1B3}" type="slidenum">
              <a:rPr lang="en-GB" smtClean="0"/>
              <a:pPr/>
              <a:t>10</a:t>
            </a:fld>
            <a:endParaRPr lang="en-GB"/>
          </a:p>
        </p:txBody>
      </p:sp>
      <p:sp>
        <p:nvSpPr>
          <p:cNvPr id="3" name="Footer Placeholder 2">
            <a:extLst>
              <a:ext uri="{FF2B5EF4-FFF2-40B4-BE49-F238E27FC236}">
                <a16:creationId xmlns:a16="http://schemas.microsoft.com/office/drawing/2014/main" id="{23895910-7B91-D17E-4053-B155D0C39787}"/>
              </a:ext>
            </a:extLst>
          </p:cNvPr>
          <p:cNvSpPr>
            <a:spLocks noGrp="1"/>
          </p:cNvSpPr>
          <p:nvPr>
            <p:ph type="ftr" sz="quarter" idx="11"/>
          </p:nvPr>
        </p:nvSpPr>
        <p:spPr/>
        <p:txBody>
          <a:bodyPr/>
          <a:lstStyle/>
          <a:p>
            <a:r>
              <a:rPr lang="en-GB" dirty="0"/>
              <a:t>Kristelle Craven, Centre for Rehabilitation and Ageing Research (CRAR)</a:t>
            </a:r>
          </a:p>
        </p:txBody>
      </p:sp>
      <p:sp>
        <p:nvSpPr>
          <p:cNvPr id="4" name="Text Placeholder 3">
            <a:extLst>
              <a:ext uri="{FF2B5EF4-FFF2-40B4-BE49-F238E27FC236}">
                <a16:creationId xmlns:a16="http://schemas.microsoft.com/office/drawing/2014/main" id="{A7D4394E-0F88-AF63-4AB8-76606EAFDC5B}"/>
              </a:ext>
            </a:extLst>
          </p:cNvPr>
          <p:cNvSpPr>
            <a:spLocks noGrp="1"/>
          </p:cNvSpPr>
          <p:nvPr>
            <p:ph type="body" sz="quarter" idx="18"/>
          </p:nvPr>
        </p:nvSpPr>
        <p:spPr/>
        <p:txBody>
          <a:bodyPr/>
          <a:lstStyle/>
          <a:p>
            <a:endParaRPr lang="en-US"/>
          </a:p>
        </p:txBody>
      </p:sp>
      <p:sp>
        <p:nvSpPr>
          <p:cNvPr id="5" name="Date Placeholder 4">
            <a:extLst>
              <a:ext uri="{FF2B5EF4-FFF2-40B4-BE49-F238E27FC236}">
                <a16:creationId xmlns:a16="http://schemas.microsoft.com/office/drawing/2014/main" id="{8F54ED0A-48D4-2E41-199E-E2B331D7F3E9}"/>
              </a:ext>
            </a:extLst>
          </p:cNvPr>
          <p:cNvSpPr>
            <a:spLocks noGrp="1"/>
          </p:cNvSpPr>
          <p:nvPr>
            <p:ph type="dt" sz="half" idx="10"/>
          </p:nvPr>
        </p:nvSpPr>
        <p:spPr/>
        <p:txBody>
          <a:bodyPr/>
          <a:lstStyle/>
          <a:p>
            <a:r>
              <a:rPr lang="en-GB" dirty="0"/>
              <a:t>23</a:t>
            </a:r>
            <a:r>
              <a:rPr lang="en-GB" baseline="30000" dirty="0"/>
              <a:t>rd</a:t>
            </a:r>
            <a:r>
              <a:rPr lang="en-GB" dirty="0"/>
              <a:t> September 2024</a:t>
            </a:r>
          </a:p>
          <a:p>
            <a:endParaRPr lang="en-GB" dirty="0"/>
          </a:p>
        </p:txBody>
      </p:sp>
      <p:sp>
        <p:nvSpPr>
          <p:cNvPr id="6" name="Content Placeholder 5">
            <a:extLst>
              <a:ext uri="{FF2B5EF4-FFF2-40B4-BE49-F238E27FC236}">
                <a16:creationId xmlns:a16="http://schemas.microsoft.com/office/drawing/2014/main" id="{DE139331-6E8E-1A30-20AF-4D82E8EF9E3D}"/>
              </a:ext>
            </a:extLst>
          </p:cNvPr>
          <p:cNvSpPr>
            <a:spLocks noGrp="1"/>
          </p:cNvSpPr>
          <p:nvPr>
            <p:ph sz="quarter" idx="13"/>
          </p:nvPr>
        </p:nvSpPr>
        <p:spPr/>
        <p:txBody>
          <a:bodyPr anchor="ctr"/>
          <a:lstStyle/>
          <a:p>
            <a:pPr marL="0" indent="0" algn="ctr">
              <a:buNone/>
            </a:pPr>
            <a:r>
              <a:rPr lang="en-GB" sz="3200" dirty="0">
                <a:latin typeface="Calibri" panose="020F0502020204030204" pitchFamily="34" charset="0"/>
                <a:ea typeface="Calibri" panose="020F0502020204030204" pitchFamily="34" charset="0"/>
                <a:cs typeface="Times New Roman" panose="02020603050405020304" pitchFamily="18" charset="0"/>
              </a:rPr>
              <a:t>A</a:t>
            </a:r>
            <a:r>
              <a:rPr lang="en-GB" sz="3200" dirty="0">
                <a:effectLst/>
                <a:latin typeface="Calibri" panose="020F0502020204030204" pitchFamily="34" charset="0"/>
                <a:ea typeface="Calibri" panose="020F0502020204030204" pitchFamily="34" charset="0"/>
                <a:cs typeface="Times New Roman" panose="02020603050405020304" pitchFamily="18" charset="0"/>
              </a:rPr>
              <a:t>nything about TTEAM that was </a:t>
            </a:r>
            <a:r>
              <a:rPr lang="en-GB" sz="3200" b="1" dirty="0">
                <a:effectLst/>
                <a:latin typeface="Calibri" panose="020F0502020204030204" pitchFamily="34" charset="0"/>
                <a:ea typeface="Calibri" panose="020F0502020204030204" pitchFamily="34" charset="0"/>
                <a:cs typeface="Times New Roman" panose="02020603050405020304" pitchFamily="18" charset="0"/>
              </a:rPr>
              <a:t>useful </a:t>
            </a:r>
            <a:r>
              <a:rPr lang="en-GB" sz="3200" dirty="0">
                <a:effectLst/>
                <a:latin typeface="Calibri" panose="020F0502020204030204" pitchFamily="34" charset="0"/>
                <a:ea typeface="Calibri" panose="020F0502020204030204" pitchFamily="34" charset="0"/>
                <a:cs typeface="Times New Roman" panose="02020603050405020304" pitchFamily="18" charset="0"/>
              </a:rPr>
              <a:t>for learning about </a:t>
            </a:r>
          </a:p>
          <a:p>
            <a:pPr marL="0" indent="0" algn="ctr">
              <a:buNone/>
            </a:pPr>
            <a:r>
              <a:rPr lang="en-GB" sz="3200" dirty="0">
                <a:effectLst/>
                <a:latin typeface="Calibri" panose="020F0502020204030204" pitchFamily="34" charset="0"/>
                <a:ea typeface="Calibri" panose="020F0502020204030204" pitchFamily="34" charset="0"/>
                <a:cs typeface="Times New Roman" panose="02020603050405020304" pitchFamily="18" charset="0"/>
              </a:rPr>
              <a:t>stroke and returning to work? </a:t>
            </a:r>
            <a:endParaRPr lang="en-US" sz="3200" dirty="0"/>
          </a:p>
        </p:txBody>
      </p:sp>
      <p:sp>
        <p:nvSpPr>
          <p:cNvPr id="7" name="Title 6">
            <a:extLst>
              <a:ext uri="{FF2B5EF4-FFF2-40B4-BE49-F238E27FC236}">
                <a16:creationId xmlns:a16="http://schemas.microsoft.com/office/drawing/2014/main" id="{52E81AB4-CEAB-2364-FA7C-12E0BD4ADE72}"/>
              </a:ext>
            </a:extLst>
          </p:cNvPr>
          <p:cNvSpPr>
            <a:spLocks noGrp="1"/>
          </p:cNvSpPr>
          <p:nvPr>
            <p:ph type="title"/>
          </p:nvPr>
        </p:nvSpPr>
        <p:spPr/>
        <p:txBody>
          <a:bodyPr/>
          <a:lstStyle/>
          <a:p>
            <a:r>
              <a:rPr lang="en-US" sz="4000" dirty="0"/>
              <a:t>Question 5</a:t>
            </a:r>
          </a:p>
        </p:txBody>
      </p:sp>
    </p:spTree>
    <p:extLst>
      <p:ext uri="{BB962C8B-B14F-4D97-AF65-F5344CB8AC3E}">
        <p14:creationId xmlns:p14="http://schemas.microsoft.com/office/powerpoint/2010/main" val="28457943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E407C8D-E69A-D5E1-1588-ADBE386AF0E9}"/>
              </a:ext>
            </a:extLst>
          </p:cNvPr>
          <p:cNvSpPr>
            <a:spLocks noGrp="1"/>
          </p:cNvSpPr>
          <p:nvPr>
            <p:ph type="sldNum" sz="quarter" idx="12"/>
          </p:nvPr>
        </p:nvSpPr>
        <p:spPr/>
        <p:txBody>
          <a:bodyPr/>
          <a:lstStyle/>
          <a:p>
            <a:fld id="{CBBF530E-1875-46E6-901C-76683197A1B3}" type="slidenum">
              <a:rPr lang="en-GB" smtClean="0"/>
              <a:pPr/>
              <a:t>11</a:t>
            </a:fld>
            <a:endParaRPr lang="en-GB"/>
          </a:p>
        </p:txBody>
      </p:sp>
      <p:sp>
        <p:nvSpPr>
          <p:cNvPr id="3" name="Footer Placeholder 2">
            <a:extLst>
              <a:ext uri="{FF2B5EF4-FFF2-40B4-BE49-F238E27FC236}">
                <a16:creationId xmlns:a16="http://schemas.microsoft.com/office/drawing/2014/main" id="{C30186FF-A2A4-F042-A24F-9509FC53EA9C}"/>
              </a:ext>
            </a:extLst>
          </p:cNvPr>
          <p:cNvSpPr>
            <a:spLocks noGrp="1"/>
          </p:cNvSpPr>
          <p:nvPr>
            <p:ph type="ftr" sz="quarter" idx="11"/>
          </p:nvPr>
        </p:nvSpPr>
        <p:spPr/>
        <p:txBody>
          <a:bodyPr/>
          <a:lstStyle/>
          <a:p>
            <a:r>
              <a:rPr lang="en-GB" dirty="0"/>
              <a:t>Kristelle Craven, Centre for Rehabilitation and Ageing Research (CRAR)</a:t>
            </a:r>
          </a:p>
        </p:txBody>
      </p:sp>
      <p:sp>
        <p:nvSpPr>
          <p:cNvPr id="4" name="Text Placeholder 3">
            <a:extLst>
              <a:ext uri="{FF2B5EF4-FFF2-40B4-BE49-F238E27FC236}">
                <a16:creationId xmlns:a16="http://schemas.microsoft.com/office/drawing/2014/main" id="{525326E2-879B-F374-5330-E9040FA0E11E}"/>
              </a:ext>
            </a:extLst>
          </p:cNvPr>
          <p:cNvSpPr>
            <a:spLocks noGrp="1"/>
          </p:cNvSpPr>
          <p:nvPr>
            <p:ph type="body" sz="quarter" idx="18"/>
          </p:nvPr>
        </p:nvSpPr>
        <p:spPr/>
        <p:txBody>
          <a:bodyPr/>
          <a:lstStyle/>
          <a:p>
            <a:endParaRPr lang="en-US"/>
          </a:p>
        </p:txBody>
      </p:sp>
      <p:sp>
        <p:nvSpPr>
          <p:cNvPr id="5" name="Date Placeholder 4">
            <a:extLst>
              <a:ext uri="{FF2B5EF4-FFF2-40B4-BE49-F238E27FC236}">
                <a16:creationId xmlns:a16="http://schemas.microsoft.com/office/drawing/2014/main" id="{7877A0EC-8672-061D-E63C-EC93C95BBF8B}"/>
              </a:ext>
            </a:extLst>
          </p:cNvPr>
          <p:cNvSpPr>
            <a:spLocks noGrp="1"/>
          </p:cNvSpPr>
          <p:nvPr>
            <p:ph type="dt" sz="half" idx="10"/>
          </p:nvPr>
        </p:nvSpPr>
        <p:spPr/>
        <p:txBody>
          <a:bodyPr/>
          <a:lstStyle/>
          <a:p>
            <a:r>
              <a:rPr lang="en-GB" dirty="0"/>
              <a:t>23</a:t>
            </a:r>
            <a:r>
              <a:rPr lang="en-GB" baseline="30000" dirty="0"/>
              <a:t>rd</a:t>
            </a:r>
            <a:r>
              <a:rPr lang="en-GB" dirty="0"/>
              <a:t> September 2024</a:t>
            </a:r>
          </a:p>
          <a:p>
            <a:endParaRPr lang="en-GB" dirty="0"/>
          </a:p>
        </p:txBody>
      </p:sp>
      <p:sp>
        <p:nvSpPr>
          <p:cNvPr id="6" name="Content Placeholder 5">
            <a:extLst>
              <a:ext uri="{FF2B5EF4-FFF2-40B4-BE49-F238E27FC236}">
                <a16:creationId xmlns:a16="http://schemas.microsoft.com/office/drawing/2014/main" id="{AB025791-9ED9-6F1E-B0F3-A8C1B8C39A00}"/>
              </a:ext>
            </a:extLst>
          </p:cNvPr>
          <p:cNvSpPr>
            <a:spLocks noGrp="1"/>
          </p:cNvSpPr>
          <p:nvPr>
            <p:ph sz="quarter" idx="13"/>
          </p:nvPr>
        </p:nvSpPr>
        <p:spPr/>
        <p:txBody>
          <a:bodyPr anchor="ctr"/>
          <a:lstStyle/>
          <a:p>
            <a:pPr marL="0" indent="0">
              <a:buNone/>
            </a:pPr>
            <a:r>
              <a:rPr lang="en-GB" sz="3200" b="1" dirty="0">
                <a:effectLst/>
                <a:latin typeface="Calibri" panose="020F0502020204030204" pitchFamily="34" charset="0"/>
                <a:ea typeface="Calibri" panose="020F0502020204030204" pitchFamily="34" charset="0"/>
                <a:cs typeface="Times New Roman" panose="02020603050405020304" pitchFamily="18" charset="0"/>
              </a:rPr>
              <a:t>If you have an impairment/disability</a:t>
            </a:r>
            <a:r>
              <a:rPr lang="en-GB" sz="3200" dirty="0">
                <a:effectLst/>
                <a:latin typeface="Calibri" panose="020F0502020204030204" pitchFamily="34" charset="0"/>
                <a:ea typeface="Calibri" panose="020F0502020204030204" pitchFamily="34" charset="0"/>
                <a:cs typeface="Times New Roman" panose="02020603050405020304" pitchFamily="18" charset="0"/>
              </a:rPr>
              <a:t>, was there anything you:</a:t>
            </a:r>
          </a:p>
          <a:p>
            <a:pPr marL="0" indent="0">
              <a:buNone/>
            </a:pPr>
            <a:endParaRPr lang="en-GB" sz="3200" dirty="0">
              <a:effectLst/>
              <a:latin typeface="Calibri" panose="020F0502020204030204" pitchFamily="34" charset="0"/>
              <a:ea typeface="Calibri" panose="020F0502020204030204" pitchFamily="34" charset="0"/>
              <a:cs typeface="Times New Roman" panose="02020603050405020304" pitchFamily="18" charset="0"/>
            </a:endParaRPr>
          </a:p>
          <a:p>
            <a:pPr lvl="1"/>
            <a:r>
              <a:rPr lang="en-GB" sz="3200" dirty="0">
                <a:effectLst/>
                <a:latin typeface="Calibri" panose="020F0502020204030204" pitchFamily="34" charset="0"/>
                <a:ea typeface="Calibri" panose="020F0502020204030204" pitchFamily="34" charset="0"/>
                <a:cs typeface="Times New Roman" panose="02020603050405020304" pitchFamily="18" charset="0"/>
              </a:rPr>
              <a:t> liked about TTEAM (in relation to your needs)?</a:t>
            </a:r>
          </a:p>
          <a:p>
            <a:pPr lvl="1"/>
            <a:endParaRPr lang="en-GB" sz="3200" dirty="0">
              <a:effectLst/>
              <a:latin typeface="Calibri" panose="020F0502020204030204" pitchFamily="34" charset="0"/>
              <a:ea typeface="Calibri" panose="020F0502020204030204" pitchFamily="34" charset="0"/>
              <a:cs typeface="Times New Roman" panose="02020603050405020304" pitchFamily="18" charset="0"/>
            </a:endParaRPr>
          </a:p>
          <a:p>
            <a:pPr lvl="1"/>
            <a:r>
              <a:rPr lang="en-GB" sz="3200" dirty="0">
                <a:latin typeface="Calibri" panose="020F0502020204030204" pitchFamily="34" charset="0"/>
                <a:cs typeface="Times New Roman" panose="02020603050405020304" pitchFamily="18" charset="0"/>
              </a:rPr>
              <a:t>did </a:t>
            </a:r>
            <a:r>
              <a:rPr lang="en-GB" sz="3200" b="1" u="sng" dirty="0">
                <a:latin typeface="Calibri" panose="020F0502020204030204" pitchFamily="34" charset="0"/>
                <a:cs typeface="Times New Roman" panose="02020603050405020304" pitchFamily="18" charset="0"/>
              </a:rPr>
              <a:t>not</a:t>
            </a:r>
            <a:r>
              <a:rPr lang="en-GB" sz="3200" dirty="0">
                <a:latin typeface="Calibri" panose="020F0502020204030204" pitchFamily="34" charset="0"/>
                <a:cs typeface="Times New Roman" panose="02020603050405020304" pitchFamily="18" charset="0"/>
              </a:rPr>
              <a:t> like about TTEAM (in relation to your needs)?</a:t>
            </a:r>
            <a:endParaRPr lang="en-US" sz="4400" dirty="0"/>
          </a:p>
        </p:txBody>
      </p:sp>
      <p:sp>
        <p:nvSpPr>
          <p:cNvPr id="7" name="Title 6">
            <a:extLst>
              <a:ext uri="{FF2B5EF4-FFF2-40B4-BE49-F238E27FC236}">
                <a16:creationId xmlns:a16="http://schemas.microsoft.com/office/drawing/2014/main" id="{3CE41A75-2173-1569-B8ED-33603E20E484}"/>
              </a:ext>
            </a:extLst>
          </p:cNvPr>
          <p:cNvSpPr>
            <a:spLocks noGrp="1"/>
          </p:cNvSpPr>
          <p:nvPr>
            <p:ph type="title"/>
          </p:nvPr>
        </p:nvSpPr>
        <p:spPr/>
        <p:txBody>
          <a:bodyPr/>
          <a:lstStyle/>
          <a:p>
            <a:r>
              <a:rPr lang="en-US" sz="4000" dirty="0"/>
              <a:t>Question 7 (question 6 moved to end)</a:t>
            </a:r>
          </a:p>
        </p:txBody>
      </p:sp>
    </p:spTree>
    <p:extLst>
      <p:ext uri="{BB962C8B-B14F-4D97-AF65-F5344CB8AC3E}">
        <p14:creationId xmlns:p14="http://schemas.microsoft.com/office/powerpoint/2010/main" val="8047809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1FC0573-C89E-6645-5C02-5276CEE090E4}"/>
              </a:ext>
            </a:extLst>
          </p:cNvPr>
          <p:cNvSpPr>
            <a:spLocks noGrp="1"/>
          </p:cNvSpPr>
          <p:nvPr>
            <p:ph type="sldNum" sz="quarter" idx="12"/>
          </p:nvPr>
        </p:nvSpPr>
        <p:spPr/>
        <p:txBody>
          <a:bodyPr/>
          <a:lstStyle/>
          <a:p>
            <a:fld id="{CBBF530E-1875-46E6-901C-76683197A1B3}" type="slidenum">
              <a:rPr lang="en-GB" smtClean="0"/>
              <a:pPr/>
              <a:t>12</a:t>
            </a:fld>
            <a:endParaRPr lang="en-GB"/>
          </a:p>
        </p:txBody>
      </p:sp>
      <p:sp>
        <p:nvSpPr>
          <p:cNvPr id="3" name="Footer Placeholder 2">
            <a:extLst>
              <a:ext uri="{FF2B5EF4-FFF2-40B4-BE49-F238E27FC236}">
                <a16:creationId xmlns:a16="http://schemas.microsoft.com/office/drawing/2014/main" id="{F7A65912-B70D-F87E-8E9B-68F285DE585C}"/>
              </a:ext>
            </a:extLst>
          </p:cNvPr>
          <p:cNvSpPr>
            <a:spLocks noGrp="1"/>
          </p:cNvSpPr>
          <p:nvPr>
            <p:ph type="ftr" sz="quarter" idx="11"/>
          </p:nvPr>
        </p:nvSpPr>
        <p:spPr/>
        <p:txBody>
          <a:bodyPr/>
          <a:lstStyle/>
          <a:p>
            <a:r>
              <a:rPr lang="en-GB" dirty="0"/>
              <a:t>Kristelle Craven, Centre for Rehabilitation and Ageing Research (CRAR)</a:t>
            </a:r>
          </a:p>
        </p:txBody>
      </p:sp>
      <p:sp>
        <p:nvSpPr>
          <p:cNvPr id="4" name="Text Placeholder 3">
            <a:extLst>
              <a:ext uri="{FF2B5EF4-FFF2-40B4-BE49-F238E27FC236}">
                <a16:creationId xmlns:a16="http://schemas.microsoft.com/office/drawing/2014/main" id="{03553C79-798C-B760-1E6F-91C0F4473393}"/>
              </a:ext>
            </a:extLst>
          </p:cNvPr>
          <p:cNvSpPr>
            <a:spLocks noGrp="1"/>
          </p:cNvSpPr>
          <p:nvPr>
            <p:ph type="body" sz="quarter" idx="18"/>
          </p:nvPr>
        </p:nvSpPr>
        <p:spPr/>
        <p:txBody>
          <a:bodyPr/>
          <a:lstStyle/>
          <a:p>
            <a:endParaRPr lang="en-US"/>
          </a:p>
        </p:txBody>
      </p:sp>
      <p:sp>
        <p:nvSpPr>
          <p:cNvPr id="5" name="Date Placeholder 4">
            <a:extLst>
              <a:ext uri="{FF2B5EF4-FFF2-40B4-BE49-F238E27FC236}">
                <a16:creationId xmlns:a16="http://schemas.microsoft.com/office/drawing/2014/main" id="{B2485B56-7C6E-A7A0-3157-900EC458DC2F}"/>
              </a:ext>
            </a:extLst>
          </p:cNvPr>
          <p:cNvSpPr>
            <a:spLocks noGrp="1"/>
          </p:cNvSpPr>
          <p:nvPr>
            <p:ph type="dt" sz="half" idx="10"/>
          </p:nvPr>
        </p:nvSpPr>
        <p:spPr/>
        <p:txBody>
          <a:bodyPr/>
          <a:lstStyle/>
          <a:p>
            <a:r>
              <a:rPr lang="en-GB" dirty="0"/>
              <a:t>23</a:t>
            </a:r>
            <a:r>
              <a:rPr lang="en-GB" baseline="30000" dirty="0"/>
              <a:t>rd</a:t>
            </a:r>
            <a:r>
              <a:rPr lang="en-GB" dirty="0"/>
              <a:t> September 2024</a:t>
            </a:r>
          </a:p>
          <a:p>
            <a:endParaRPr lang="en-GB" dirty="0"/>
          </a:p>
        </p:txBody>
      </p:sp>
      <p:sp>
        <p:nvSpPr>
          <p:cNvPr id="6" name="Content Placeholder 5">
            <a:extLst>
              <a:ext uri="{FF2B5EF4-FFF2-40B4-BE49-F238E27FC236}">
                <a16:creationId xmlns:a16="http://schemas.microsoft.com/office/drawing/2014/main" id="{64E84FAA-6EAD-C257-AC28-9600F2C0A472}"/>
              </a:ext>
            </a:extLst>
          </p:cNvPr>
          <p:cNvSpPr>
            <a:spLocks noGrp="1"/>
          </p:cNvSpPr>
          <p:nvPr>
            <p:ph sz="quarter" idx="13"/>
          </p:nvPr>
        </p:nvSpPr>
        <p:spPr/>
        <p:txBody>
          <a:bodyPr anchor="ctr"/>
          <a:lstStyle/>
          <a:p>
            <a:pPr marL="0" indent="0" algn="ctr">
              <a:buNone/>
            </a:pPr>
            <a:r>
              <a:rPr lang="en-US" sz="3200" dirty="0"/>
              <a:t>Could anything be changed to improve TTEAM?</a:t>
            </a:r>
          </a:p>
        </p:txBody>
      </p:sp>
      <p:sp>
        <p:nvSpPr>
          <p:cNvPr id="7" name="Title 6">
            <a:extLst>
              <a:ext uri="{FF2B5EF4-FFF2-40B4-BE49-F238E27FC236}">
                <a16:creationId xmlns:a16="http://schemas.microsoft.com/office/drawing/2014/main" id="{9F7AACE1-BC2C-1CDE-1FCE-7D7F07C766D5}"/>
              </a:ext>
            </a:extLst>
          </p:cNvPr>
          <p:cNvSpPr>
            <a:spLocks noGrp="1"/>
          </p:cNvSpPr>
          <p:nvPr>
            <p:ph type="title"/>
          </p:nvPr>
        </p:nvSpPr>
        <p:spPr/>
        <p:txBody>
          <a:bodyPr/>
          <a:lstStyle/>
          <a:p>
            <a:r>
              <a:rPr lang="en-US" sz="4000" dirty="0"/>
              <a:t>Question 9 (question 8 moved to end)</a:t>
            </a:r>
          </a:p>
        </p:txBody>
      </p:sp>
    </p:spTree>
    <p:extLst>
      <p:ext uri="{BB962C8B-B14F-4D97-AF65-F5344CB8AC3E}">
        <p14:creationId xmlns:p14="http://schemas.microsoft.com/office/powerpoint/2010/main" val="7156391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B514272-C4D9-A496-B63B-EE3FCEC273C2}"/>
              </a:ext>
            </a:extLst>
          </p:cNvPr>
          <p:cNvSpPr>
            <a:spLocks noGrp="1"/>
          </p:cNvSpPr>
          <p:nvPr>
            <p:ph type="sldNum" sz="quarter" idx="12"/>
          </p:nvPr>
        </p:nvSpPr>
        <p:spPr/>
        <p:txBody>
          <a:bodyPr/>
          <a:lstStyle/>
          <a:p>
            <a:fld id="{CBBF530E-1875-46E6-901C-76683197A1B3}" type="slidenum">
              <a:rPr lang="en-GB" smtClean="0"/>
              <a:pPr/>
              <a:t>13</a:t>
            </a:fld>
            <a:endParaRPr lang="en-GB"/>
          </a:p>
        </p:txBody>
      </p:sp>
      <p:sp>
        <p:nvSpPr>
          <p:cNvPr id="3" name="Footer Placeholder 2">
            <a:extLst>
              <a:ext uri="{FF2B5EF4-FFF2-40B4-BE49-F238E27FC236}">
                <a16:creationId xmlns:a16="http://schemas.microsoft.com/office/drawing/2014/main" id="{20BC9A37-0112-6117-EAFE-CA683B6D9311}"/>
              </a:ext>
            </a:extLst>
          </p:cNvPr>
          <p:cNvSpPr>
            <a:spLocks noGrp="1"/>
          </p:cNvSpPr>
          <p:nvPr>
            <p:ph type="ftr" sz="quarter" idx="11"/>
          </p:nvPr>
        </p:nvSpPr>
        <p:spPr/>
        <p:txBody>
          <a:bodyPr/>
          <a:lstStyle/>
          <a:p>
            <a:r>
              <a:rPr lang="en-GB" dirty="0"/>
              <a:t>Kristelle Craven, Centre for Rehabilitation and Ageing Research (CRAR)</a:t>
            </a:r>
          </a:p>
        </p:txBody>
      </p:sp>
      <p:sp>
        <p:nvSpPr>
          <p:cNvPr id="4" name="Text Placeholder 3">
            <a:extLst>
              <a:ext uri="{FF2B5EF4-FFF2-40B4-BE49-F238E27FC236}">
                <a16:creationId xmlns:a16="http://schemas.microsoft.com/office/drawing/2014/main" id="{10ED4325-D6FB-BF34-C53F-5BDDCC5D40E5}"/>
              </a:ext>
            </a:extLst>
          </p:cNvPr>
          <p:cNvSpPr>
            <a:spLocks noGrp="1"/>
          </p:cNvSpPr>
          <p:nvPr>
            <p:ph type="body" sz="quarter" idx="18"/>
          </p:nvPr>
        </p:nvSpPr>
        <p:spPr/>
        <p:txBody>
          <a:bodyPr/>
          <a:lstStyle/>
          <a:p>
            <a:endParaRPr lang="en-US"/>
          </a:p>
        </p:txBody>
      </p:sp>
      <p:sp>
        <p:nvSpPr>
          <p:cNvPr id="5" name="Date Placeholder 4">
            <a:extLst>
              <a:ext uri="{FF2B5EF4-FFF2-40B4-BE49-F238E27FC236}">
                <a16:creationId xmlns:a16="http://schemas.microsoft.com/office/drawing/2014/main" id="{9D7DF54E-651F-2DD8-161A-128E727AA74D}"/>
              </a:ext>
            </a:extLst>
          </p:cNvPr>
          <p:cNvSpPr>
            <a:spLocks noGrp="1"/>
          </p:cNvSpPr>
          <p:nvPr>
            <p:ph type="dt" sz="half" idx="10"/>
          </p:nvPr>
        </p:nvSpPr>
        <p:spPr/>
        <p:txBody>
          <a:bodyPr/>
          <a:lstStyle/>
          <a:p>
            <a:r>
              <a:rPr lang="en-GB" dirty="0"/>
              <a:t>23</a:t>
            </a:r>
            <a:r>
              <a:rPr lang="en-GB" baseline="30000" dirty="0"/>
              <a:t>rd</a:t>
            </a:r>
            <a:r>
              <a:rPr lang="en-GB" dirty="0"/>
              <a:t> September 2024</a:t>
            </a:r>
          </a:p>
          <a:p>
            <a:endParaRPr lang="en-GB" dirty="0"/>
          </a:p>
        </p:txBody>
      </p:sp>
      <p:sp>
        <p:nvSpPr>
          <p:cNvPr id="6" name="Content Placeholder 5">
            <a:extLst>
              <a:ext uri="{FF2B5EF4-FFF2-40B4-BE49-F238E27FC236}">
                <a16:creationId xmlns:a16="http://schemas.microsoft.com/office/drawing/2014/main" id="{F3333AA5-654C-E728-6461-BAD616DFF809}"/>
              </a:ext>
            </a:extLst>
          </p:cNvPr>
          <p:cNvSpPr>
            <a:spLocks noGrp="1"/>
          </p:cNvSpPr>
          <p:nvPr>
            <p:ph sz="quarter" idx="13"/>
          </p:nvPr>
        </p:nvSpPr>
        <p:spPr/>
        <p:txBody>
          <a:bodyPr anchor="ctr"/>
          <a:lstStyle/>
          <a:p>
            <a:pPr marL="0" indent="0" algn="ctr">
              <a:buNone/>
            </a:pPr>
            <a:r>
              <a:rPr lang="en-US" sz="3200" dirty="0"/>
              <a:t>How should people be made aware of </a:t>
            </a:r>
          </a:p>
          <a:p>
            <a:pPr marL="0" indent="0" algn="ctr">
              <a:buNone/>
            </a:pPr>
            <a:r>
              <a:rPr lang="en-US" sz="3200" dirty="0"/>
              <a:t>and gain access to TTEAM?</a:t>
            </a:r>
          </a:p>
        </p:txBody>
      </p:sp>
      <p:sp>
        <p:nvSpPr>
          <p:cNvPr id="7" name="Title 6">
            <a:extLst>
              <a:ext uri="{FF2B5EF4-FFF2-40B4-BE49-F238E27FC236}">
                <a16:creationId xmlns:a16="http://schemas.microsoft.com/office/drawing/2014/main" id="{47D931F3-3C04-9F53-8DA5-8E45272A6D18}"/>
              </a:ext>
            </a:extLst>
          </p:cNvPr>
          <p:cNvSpPr>
            <a:spLocks noGrp="1"/>
          </p:cNvSpPr>
          <p:nvPr>
            <p:ph type="title"/>
          </p:nvPr>
        </p:nvSpPr>
        <p:spPr/>
        <p:txBody>
          <a:bodyPr/>
          <a:lstStyle/>
          <a:p>
            <a:r>
              <a:rPr lang="en-US" sz="4000" dirty="0"/>
              <a:t>Question 10</a:t>
            </a:r>
          </a:p>
        </p:txBody>
      </p:sp>
    </p:spTree>
    <p:extLst>
      <p:ext uri="{BB962C8B-B14F-4D97-AF65-F5344CB8AC3E}">
        <p14:creationId xmlns:p14="http://schemas.microsoft.com/office/powerpoint/2010/main" val="39568756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C57AD1C-C691-7A83-EDA8-1E998D6905CA}"/>
              </a:ext>
            </a:extLst>
          </p:cNvPr>
          <p:cNvSpPr>
            <a:spLocks noGrp="1"/>
          </p:cNvSpPr>
          <p:nvPr>
            <p:ph type="sldNum" sz="quarter" idx="12"/>
          </p:nvPr>
        </p:nvSpPr>
        <p:spPr/>
        <p:txBody>
          <a:bodyPr/>
          <a:lstStyle/>
          <a:p>
            <a:fld id="{CBBF530E-1875-46E6-901C-76683197A1B3}" type="slidenum">
              <a:rPr lang="en-GB" smtClean="0"/>
              <a:pPr/>
              <a:t>14</a:t>
            </a:fld>
            <a:endParaRPr lang="en-GB"/>
          </a:p>
        </p:txBody>
      </p:sp>
      <p:sp>
        <p:nvSpPr>
          <p:cNvPr id="3" name="Footer Placeholder 2">
            <a:extLst>
              <a:ext uri="{FF2B5EF4-FFF2-40B4-BE49-F238E27FC236}">
                <a16:creationId xmlns:a16="http://schemas.microsoft.com/office/drawing/2014/main" id="{14756212-A3E4-D666-44C1-6A9CBF74C7F0}"/>
              </a:ext>
            </a:extLst>
          </p:cNvPr>
          <p:cNvSpPr>
            <a:spLocks noGrp="1"/>
          </p:cNvSpPr>
          <p:nvPr>
            <p:ph type="ftr" sz="quarter" idx="11"/>
          </p:nvPr>
        </p:nvSpPr>
        <p:spPr/>
        <p:txBody>
          <a:bodyPr/>
          <a:lstStyle/>
          <a:p>
            <a:r>
              <a:rPr lang="en-GB" dirty="0"/>
              <a:t>Kristelle Craven, Centre for Rehabilitation and Ageing Research (CRAR)</a:t>
            </a:r>
          </a:p>
        </p:txBody>
      </p:sp>
      <p:sp>
        <p:nvSpPr>
          <p:cNvPr id="4" name="Text Placeholder 3">
            <a:extLst>
              <a:ext uri="{FF2B5EF4-FFF2-40B4-BE49-F238E27FC236}">
                <a16:creationId xmlns:a16="http://schemas.microsoft.com/office/drawing/2014/main" id="{D7C3F98F-703B-477E-F520-791D7BC6A4B2}"/>
              </a:ext>
            </a:extLst>
          </p:cNvPr>
          <p:cNvSpPr>
            <a:spLocks noGrp="1"/>
          </p:cNvSpPr>
          <p:nvPr>
            <p:ph type="body" sz="quarter" idx="18"/>
          </p:nvPr>
        </p:nvSpPr>
        <p:spPr/>
        <p:txBody>
          <a:bodyPr/>
          <a:lstStyle/>
          <a:p>
            <a:endParaRPr lang="en-US"/>
          </a:p>
        </p:txBody>
      </p:sp>
      <p:sp>
        <p:nvSpPr>
          <p:cNvPr id="5" name="Date Placeholder 4">
            <a:extLst>
              <a:ext uri="{FF2B5EF4-FFF2-40B4-BE49-F238E27FC236}">
                <a16:creationId xmlns:a16="http://schemas.microsoft.com/office/drawing/2014/main" id="{9B394943-0832-5C0F-FB4E-61EEC84E42C3}"/>
              </a:ext>
            </a:extLst>
          </p:cNvPr>
          <p:cNvSpPr>
            <a:spLocks noGrp="1"/>
          </p:cNvSpPr>
          <p:nvPr>
            <p:ph type="dt" sz="half" idx="10"/>
          </p:nvPr>
        </p:nvSpPr>
        <p:spPr/>
        <p:txBody>
          <a:bodyPr/>
          <a:lstStyle/>
          <a:p>
            <a:r>
              <a:rPr lang="en-GB" dirty="0"/>
              <a:t>23</a:t>
            </a:r>
            <a:r>
              <a:rPr lang="en-GB" baseline="30000" dirty="0"/>
              <a:t>rd</a:t>
            </a:r>
            <a:r>
              <a:rPr lang="en-GB" dirty="0"/>
              <a:t> September 2024</a:t>
            </a:r>
          </a:p>
          <a:p>
            <a:endParaRPr lang="en-GB" dirty="0"/>
          </a:p>
        </p:txBody>
      </p:sp>
      <p:sp>
        <p:nvSpPr>
          <p:cNvPr id="6" name="Content Placeholder 5">
            <a:extLst>
              <a:ext uri="{FF2B5EF4-FFF2-40B4-BE49-F238E27FC236}">
                <a16:creationId xmlns:a16="http://schemas.microsoft.com/office/drawing/2014/main" id="{FB8D9DF8-2AFD-DEA4-5B53-B73FB734CE53}"/>
              </a:ext>
            </a:extLst>
          </p:cNvPr>
          <p:cNvSpPr>
            <a:spLocks noGrp="1"/>
          </p:cNvSpPr>
          <p:nvPr>
            <p:ph sz="quarter" idx="13"/>
          </p:nvPr>
        </p:nvSpPr>
        <p:spPr/>
        <p:txBody>
          <a:bodyPr anchor="ctr"/>
          <a:lstStyle/>
          <a:p>
            <a:pPr marL="0" indent="0" algn="ctr">
              <a:buNone/>
            </a:pPr>
            <a:r>
              <a:rPr lang="en-US" sz="3200" dirty="0"/>
              <a:t>Is there anything else you would like to say (or ask)?</a:t>
            </a:r>
          </a:p>
          <a:p>
            <a:pPr marL="0" indent="0">
              <a:buNone/>
            </a:pPr>
            <a:endParaRPr lang="en-US" dirty="0"/>
          </a:p>
        </p:txBody>
      </p:sp>
      <p:sp>
        <p:nvSpPr>
          <p:cNvPr id="7" name="Title 6">
            <a:extLst>
              <a:ext uri="{FF2B5EF4-FFF2-40B4-BE49-F238E27FC236}">
                <a16:creationId xmlns:a16="http://schemas.microsoft.com/office/drawing/2014/main" id="{257D6AED-7D5D-6AF5-DB10-5F0AC17B88EA}"/>
              </a:ext>
            </a:extLst>
          </p:cNvPr>
          <p:cNvSpPr>
            <a:spLocks noGrp="1"/>
          </p:cNvSpPr>
          <p:nvPr>
            <p:ph type="title"/>
          </p:nvPr>
        </p:nvSpPr>
        <p:spPr/>
        <p:txBody>
          <a:bodyPr/>
          <a:lstStyle/>
          <a:p>
            <a:r>
              <a:rPr lang="en-US" sz="4000" dirty="0"/>
              <a:t>Final discussion (include questions 6 &amp; 8)</a:t>
            </a:r>
          </a:p>
        </p:txBody>
      </p:sp>
    </p:spTree>
    <p:extLst>
      <p:ext uri="{BB962C8B-B14F-4D97-AF65-F5344CB8AC3E}">
        <p14:creationId xmlns:p14="http://schemas.microsoft.com/office/powerpoint/2010/main" val="8860874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3">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514D6-A9AE-A248-8E7E-71BB9381D892}"/>
              </a:ext>
            </a:extLst>
          </p:cNvPr>
          <p:cNvSpPr>
            <a:spLocks noGrp="1"/>
          </p:cNvSpPr>
          <p:nvPr>
            <p:ph type="ctrTitle"/>
          </p:nvPr>
        </p:nvSpPr>
        <p:spPr/>
        <p:txBody>
          <a:bodyPr/>
          <a:lstStyle/>
          <a:p>
            <a:pPr algn="l"/>
            <a:r>
              <a:rPr lang="en-US" dirty="0"/>
              <a:t>      Thank you!</a:t>
            </a:r>
            <a:br>
              <a:rPr lang="en-US" dirty="0"/>
            </a:br>
            <a:br>
              <a:rPr lang="en-US" dirty="0"/>
            </a:br>
            <a:endParaRPr lang="en-US" b="0" dirty="0"/>
          </a:p>
        </p:txBody>
      </p:sp>
      <p:sp>
        <p:nvSpPr>
          <p:cNvPr id="4" name="Picture Placeholder 3">
            <a:extLst>
              <a:ext uri="{FF2B5EF4-FFF2-40B4-BE49-F238E27FC236}">
                <a16:creationId xmlns:a16="http://schemas.microsoft.com/office/drawing/2014/main" id="{8A5D3DD7-2761-FC9D-D0FA-DDA9F89D568B}"/>
              </a:ext>
            </a:extLst>
          </p:cNvPr>
          <p:cNvSpPr>
            <a:spLocks noGrp="1"/>
          </p:cNvSpPr>
          <p:nvPr>
            <p:ph type="pic" sz="quarter" idx="10"/>
          </p:nvPr>
        </p:nvSpPr>
        <p:spPr/>
      </p:sp>
      <p:sp>
        <p:nvSpPr>
          <p:cNvPr id="5" name="TextBox 4">
            <a:extLst>
              <a:ext uri="{FF2B5EF4-FFF2-40B4-BE49-F238E27FC236}">
                <a16:creationId xmlns:a16="http://schemas.microsoft.com/office/drawing/2014/main" id="{47988B4E-B520-CE6D-4FBF-8ED7F8695144}"/>
              </a:ext>
            </a:extLst>
          </p:cNvPr>
          <p:cNvSpPr txBox="1"/>
          <p:nvPr/>
        </p:nvSpPr>
        <p:spPr>
          <a:xfrm>
            <a:off x="4015257" y="2882590"/>
            <a:ext cx="5831269" cy="899157"/>
          </a:xfrm>
          <a:prstGeom prst="rect">
            <a:avLst/>
          </a:prstGeom>
          <a:noFill/>
        </p:spPr>
        <p:txBody>
          <a:bodyPr wrap="square" rtlCol="0">
            <a:spAutoFit/>
          </a:bodyPr>
          <a:lstStyle/>
          <a:p>
            <a:pPr>
              <a:lnSpc>
                <a:spcPct val="114000"/>
              </a:lnSpc>
            </a:pPr>
            <a:r>
              <a:rPr lang="en-US" sz="2400" b="0" dirty="0">
                <a:solidFill>
                  <a:schemeClr val="bg1"/>
                </a:solidFill>
              </a:rPr>
              <a:t>kristelle.craven1@nottingham.ac.uk</a:t>
            </a:r>
          </a:p>
          <a:p>
            <a:pPr>
              <a:lnSpc>
                <a:spcPct val="114000"/>
              </a:lnSpc>
            </a:pPr>
            <a:r>
              <a:rPr lang="en-US" sz="2400" b="0" dirty="0">
                <a:solidFill>
                  <a:schemeClr val="bg1"/>
                </a:solidFill>
              </a:rPr>
              <a:t>@</a:t>
            </a:r>
            <a:r>
              <a:rPr lang="en-US" sz="2400" b="0" dirty="0" err="1">
                <a:solidFill>
                  <a:schemeClr val="bg1"/>
                </a:solidFill>
              </a:rPr>
              <a:t>CravenKristelle</a:t>
            </a:r>
            <a:endParaRPr lang="en-US" sz="2400" dirty="0">
              <a:solidFill>
                <a:schemeClr val="bg1"/>
              </a:solidFill>
            </a:endParaRPr>
          </a:p>
        </p:txBody>
      </p:sp>
      <p:pic>
        <p:nvPicPr>
          <p:cNvPr id="3" name="Picture 2" descr="  NIHR changes name to emphasise long-term commitment to social care research">
            <a:extLst>
              <a:ext uri="{FF2B5EF4-FFF2-40B4-BE49-F238E27FC236}">
                <a16:creationId xmlns:a16="http://schemas.microsoft.com/office/drawing/2014/main" id="{607D8B69-7E83-A844-C5A0-35F078AB46E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9709" b="25889"/>
          <a:stretch/>
        </p:blipFill>
        <p:spPr bwMode="auto">
          <a:xfrm>
            <a:off x="9107287" y="5615718"/>
            <a:ext cx="2831353" cy="89232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A logo of a company&#10;&#10;Description automatically generated">
            <a:extLst>
              <a:ext uri="{FF2B5EF4-FFF2-40B4-BE49-F238E27FC236}">
                <a16:creationId xmlns:a16="http://schemas.microsoft.com/office/drawing/2014/main" id="{C29875F1-CA39-B51B-FCDA-22D49BEFCB4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85434" y="4987321"/>
            <a:ext cx="1530047" cy="152071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7E22741B-29FF-1D60-E755-F6E30D124943}"/>
              </a:ext>
            </a:extLst>
          </p:cNvPr>
          <p:cNvPicPr>
            <a:picLocks noChangeAspect="1"/>
          </p:cNvPicPr>
          <p:nvPr/>
        </p:nvPicPr>
        <p:blipFill>
          <a:blip r:embed="rId5"/>
          <a:stretch>
            <a:fillRect/>
          </a:stretch>
        </p:blipFill>
        <p:spPr>
          <a:xfrm>
            <a:off x="9107287" y="4691493"/>
            <a:ext cx="2705100" cy="749300"/>
          </a:xfrm>
          <a:prstGeom prst="rect">
            <a:avLst/>
          </a:prstGeom>
        </p:spPr>
      </p:pic>
    </p:spTree>
    <p:extLst>
      <p:ext uri="{BB962C8B-B14F-4D97-AF65-F5344CB8AC3E}">
        <p14:creationId xmlns:p14="http://schemas.microsoft.com/office/powerpoint/2010/main" val="14223945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3">
            <a:lumMod val="75000"/>
          </a:schemeClr>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F424954-BE3F-55DB-9D55-FC504E190076}"/>
              </a:ext>
            </a:extLst>
          </p:cNvPr>
          <p:cNvSpPr>
            <a:spLocks noGrp="1"/>
          </p:cNvSpPr>
          <p:nvPr>
            <p:ph type="body" sz="quarter" idx="10"/>
          </p:nvPr>
        </p:nvSpPr>
        <p:spPr>
          <a:xfrm>
            <a:off x="795647" y="1628776"/>
            <a:ext cx="10604666" cy="3960512"/>
          </a:xfrm>
        </p:spPr>
        <p:txBody>
          <a:bodyPr/>
          <a:lstStyle/>
          <a:p>
            <a:pPr>
              <a:lnSpc>
                <a:spcPct val="114000"/>
              </a:lnSpc>
            </a:pPr>
            <a:r>
              <a:rPr lang="en-GB" sz="2800" dirty="0">
                <a:effectLst/>
                <a:latin typeface="+mn-lt"/>
                <a:ea typeface="Times New Roman" panose="02020603050405020304" pitchFamily="18" charset="0"/>
              </a:rPr>
              <a:t>Disclaimer</a:t>
            </a:r>
          </a:p>
          <a:p>
            <a:pPr>
              <a:lnSpc>
                <a:spcPct val="114000"/>
              </a:lnSpc>
            </a:pPr>
            <a:r>
              <a:rPr lang="en-GB" sz="2800" b="0" dirty="0">
                <a:effectLst/>
                <a:latin typeface="+mn-lt"/>
                <a:ea typeface="Times New Roman" panose="02020603050405020304" pitchFamily="18" charset="0"/>
              </a:rPr>
              <a:t>This study is funded by the Ossie Newell Foundation (ONF) and the National Institute for Health and Care Research (NIHR) Applied Research Collaboration East Midlands (ARC EM). The views expressed are those of the authors and not necessarily those of the ONF, NIHR or the Department of Health and Social Care.</a:t>
            </a:r>
          </a:p>
          <a:p>
            <a:endParaRPr lang="en-US" dirty="0"/>
          </a:p>
        </p:txBody>
      </p:sp>
      <p:sp>
        <p:nvSpPr>
          <p:cNvPr id="2" name="Slide Number Placeholder 1">
            <a:extLst>
              <a:ext uri="{FF2B5EF4-FFF2-40B4-BE49-F238E27FC236}">
                <a16:creationId xmlns:a16="http://schemas.microsoft.com/office/drawing/2014/main" id="{E034AE1C-EEF9-A106-B4F8-3BCAD0AEF21D}"/>
              </a:ext>
            </a:extLst>
          </p:cNvPr>
          <p:cNvSpPr>
            <a:spLocks noGrp="1"/>
          </p:cNvSpPr>
          <p:nvPr>
            <p:ph type="sldNum" sz="quarter" idx="4"/>
          </p:nvPr>
        </p:nvSpPr>
        <p:spPr/>
        <p:txBody>
          <a:bodyPr/>
          <a:lstStyle/>
          <a:p>
            <a:fld id="{820EACED-CA5D-B048-836B-BF30EF0E914A}" type="slidenum">
              <a:rPr lang="en-US" smtClean="0"/>
              <a:pPr/>
              <a:t>16</a:t>
            </a:fld>
            <a:endParaRPr lang="en-US" dirty="0"/>
          </a:p>
        </p:txBody>
      </p:sp>
    </p:spTree>
    <p:extLst>
      <p:ext uri="{BB962C8B-B14F-4D97-AF65-F5344CB8AC3E}">
        <p14:creationId xmlns:p14="http://schemas.microsoft.com/office/powerpoint/2010/main" val="3461738252"/>
      </p:ext>
    </p:extLst>
  </p:cSld>
  <p:clrMapOvr>
    <a:masterClrMapping/>
  </p:clrMapOvr>
</p:sld>
</file>

<file path=ppt/theme/theme1.xml><?xml version="1.0" encoding="utf-8"?>
<a:theme xmlns:a="http://schemas.openxmlformats.org/drawingml/2006/main" name="Office Theme">
  <a:themeElements>
    <a:clrScheme name="University of Nottingham">
      <a:dk1>
        <a:srgbClr val="000000"/>
      </a:dk1>
      <a:lt1>
        <a:srgbClr val="FFFFFF"/>
      </a:lt1>
      <a:dk2>
        <a:srgbClr val="4A4A49"/>
      </a:dk2>
      <a:lt2>
        <a:srgbClr val="92928E"/>
      </a:lt2>
      <a:accent1>
        <a:srgbClr val="009BBD"/>
      </a:accent1>
      <a:accent2>
        <a:srgbClr val="007DA8"/>
      </a:accent2>
      <a:accent3>
        <a:srgbClr val="005697"/>
      </a:accent3>
      <a:accent4>
        <a:srgbClr val="1B2A6B"/>
      </a:accent4>
      <a:accent5>
        <a:srgbClr val="191A4F"/>
      </a:accent5>
      <a:accent6>
        <a:srgbClr val="E52F6D"/>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e4653fd0-520e-4040-be3d-bff0a27bebf6">
      <UserInfo>
        <DisplayName>Elliot Hocknull</DisplayName>
        <AccountId>113</AccountId>
        <AccountType/>
      </UserInfo>
      <UserInfo>
        <DisplayName>Dawn Beatson (staff)</DisplayName>
        <AccountId>43</AccountId>
        <AccountType/>
      </UserInfo>
      <UserInfo>
        <DisplayName>Michael Slade</DisplayName>
        <AccountId>6</AccountId>
        <AccountType/>
      </UserInfo>
      <UserInfo>
        <DisplayName>Na Han (staff)</DisplayName>
        <AccountId>22</AccountId>
        <AccountType/>
      </UserInfo>
      <UserInfo>
        <DisplayName>SharingLinks.568d92fe-715a-4d2e-a841-95a5b2b861a8.OrganizationView.a420a648-1a2a-4772-a058-0b3629b0a11e</DisplayName>
        <AccountId>17</AccountId>
        <AccountType/>
      </UserInfo>
      <UserInfo>
        <DisplayName>Una Lilley (staff)</DisplayName>
        <AccountId>6365</AccountId>
        <AccountType/>
      </UserInfo>
    </SharedWithUsers>
    <TaxCatchAll xmlns="e4653fd0-520e-4040-be3d-bff0a27bebf6" xsi:nil="true"/>
    <lcf76f155ced4ddcb4097134ff3c332f xmlns="3c93a352-e477-42a7-90de-191dc20329a7">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A33805D3AC02F4A88843D7754C3A2DD" ma:contentTypeVersion="14" ma:contentTypeDescription="Create a new document." ma:contentTypeScope="" ma:versionID="f46d3ff2042faec65cef645b375784ab">
  <xsd:schema xmlns:xsd="http://www.w3.org/2001/XMLSchema" xmlns:xs="http://www.w3.org/2001/XMLSchema" xmlns:p="http://schemas.microsoft.com/office/2006/metadata/properties" xmlns:ns2="3c93a352-e477-42a7-90de-191dc20329a7" xmlns:ns3="e4653fd0-520e-4040-be3d-bff0a27bebf6" targetNamespace="http://schemas.microsoft.com/office/2006/metadata/properties" ma:root="true" ma:fieldsID="a3211778122e9ebb390129baca18c60c" ns2:_="" ns3:_="">
    <xsd:import namespace="3c93a352-e477-42a7-90de-191dc20329a7"/>
    <xsd:import namespace="e4653fd0-520e-4040-be3d-bff0a27bebf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element ref="ns2:MediaServiceObjectDetectorVersions" minOccurs="0"/>
                <xsd:element ref="ns2:MediaServiceGenerationTime" minOccurs="0"/>
                <xsd:element ref="ns2:MediaServiceEventHashCode" minOccurs="0"/>
                <xsd:element ref="ns2:MediaServiceSearchPropertie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c93a352-e477-42a7-90de-191dc20329a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SearchProperties" ma:index="17" nillable="true" ma:displayName="MediaServiceSearchProperties" ma:hidden="true" ma:internalName="MediaServiceSearchProperties" ma:readOnly="true">
      <xsd:simpleType>
        <xsd:restriction base="dms:Note"/>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76624216-d583-4636-a04d-17921d6eaf67"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4653fd0-520e-4040-be3d-bff0a27bebf6"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de3f9491-b920-4360-99b2-9e19a9655703}" ma:internalName="TaxCatchAll" ma:showField="CatchAllData" ma:web="e4653fd0-520e-4040-be3d-bff0a27bebf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F2B19F1-7180-49D0-A3F7-A5B98EF2F879}">
  <ds:schemaRefs>
    <ds:schemaRef ds:uri="http://schemas.microsoft.com/sharepoint/v3/contenttype/forms"/>
  </ds:schemaRefs>
</ds:datastoreItem>
</file>

<file path=customXml/itemProps2.xml><?xml version="1.0" encoding="utf-8"?>
<ds:datastoreItem xmlns:ds="http://schemas.openxmlformats.org/officeDocument/2006/customXml" ds:itemID="{0DC6309B-1C52-4FD6-94A2-0113722346F5}">
  <ds:schemaRefs>
    <ds:schemaRef ds:uri="http://schemas.microsoft.com/office/2006/documentManagement/types"/>
    <ds:schemaRef ds:uri="58351994-77a3-4b60-ac78-0cea283d4869"/>
    <ds:schemaRef ds:uri="http://purl.org/dc/dcmitype/"/>
    <ds:schemaRef ds:uri="http://schemas.microsoft.com/office/infopath/2007/PartnerControls"/>
    <ds:schemaRef ds:uri="http://purl.org/dc/terms/"/>
    <ds:schemaRef ds:uri="http://purl.org/dc/elements/1.1/"/>
    <ds:schemaRef ds:uri="http://www.w3.org/XML/1998/namespace"/>
    <ds:schemaRef ds:uri="http://schemas.openxmlformats.org/package/2006/metadata/core-properties"/>
    <ds:schemaRef ds:uri="8bbc8a6a-29f5-4a8b-988e-ffde0c810053"/>
    <ds:schemaRef ds:uri="http://schemas.microsoft.com/office/2006/metadata/properties"/>
    <ds:schemaRef ds:uri="c9a8d30e-3eb0-4167-b686-5fd4d1de55fa"/>
    <ds:schemaRef ds:uri="16640679-8aa6-4262-947d-54cfc3df5a39"/>
  </ds:schemaRefs>
</ds:datastoreItem>
</file>

<file path=customXml/itemProps3.xml><?xml version="1.0" encoding="utf-8"?>
<ds:datastoreItem xmlns:ds="http://schemas.openxmlformats.org/officeDocument/2006/customXml" ds:itemID="{733E4814-689D-4F39-A8F8-A7E00B5019C1}"/>
</file>

<file path=docProps/app.xml><?xml version="1.0" encoding="utf-8"?>
<Properties xmlns="http://schemas.openxmlformats.org/officeDocument/2006/extended-properties" xmlns:vt="http://schemas.openxmlformats.org/officeDocument/2006/docPropsVTypes">
  <Template/>
  <TotalTime>4176</TotalTime>
  <Words>549</Words>
  <Application>Microsoft Macintosh PowerPoint</Application>
  <PresentationFormat>Widescreen</PresentationFormat>
  <Paragraphs>105</Paragraphs>
  <Slides>16</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Georgia</vt:lpstr>
      <vt:lpstr>Wingdings</vt:lpstr>
      <vt:lpstr>Office Theme</vt:lpstr>
      <vt:lpstr>Advisory group meeting: Feedback on TTEAM prototype (employer version)</vt:lpstr>
      <vt:lpstr>Meeting agenda</vt:lpstr>
      <vt:lpstr>Introductions </vt:lpstr>
      <vt:lpstr>Overview of TTEAM </vt:lpstr>
      <vt:lpstr>PowerPoint Presentation</vt:lpstr>
      <vt:lpstr>Group discussion </vt:lpstr>
      <vt:lpstr>Questions 1 and 2</vt:lpstr>
      <vt:lpstr>Question 3</vt:lpstr>
      <vt:lpstr>Question 4</vt:lpstr>
      <vt:lpstr>Question 5</vt:lpstr>
      <vt:lpstr>Question 7 (question 6 moved to end)</vt:lpstr>
      <vt:lpstr>Question 9 (question 8 moved to end)</vt:lpstr>
      <vt:lpstr>Question 10</vt:lpstr>
      <vt:lpstr>Final discussion (include questions 6 &amp; 8)</vt:lpstr>
      <vt:lpstr>      Thank you!  </vt:lpstr>
      <vt:lpstr>PowerPoint Presentation</vt:lpstr>
    </vt:vector>
  </TitlesOfParts>
  <Company>University of Nottingham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Teri Browett</dc:creator>
  <cp:lastModifiedBy>Kristelle Craven</cp:lastModifiedBy>
  <cp:revision>188</cp:revision>
  <cp:lastPrinted>2019-11-06T14:12:58Z</cp:lastPrinted>
  <dcterms:created xsi:type="dcterms:W3CDTF">2019-02-06T16:40:25Z</dcterms:created>
  <dcterms:modified xsi:type="dcterms:W3CDTF">2024-09-22T13:12:17Z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0x010100CA33805D3AC02F4A88843D7754C3A2DD</vt:lpwstr>
  </property>
  <property fmtid="{D5CDD505-2E9C-101B-9397-08002B2CF9AE}" pid="3" name="Order">
    <vt:r8>4688300</vt:r8>
  </property>
  <property fmtid="{D5CDD505-2E9C-101B-9397-08002B2CF9AE}" pid="4" name="ComplianceAssetId">
    <vt:lpwstr/>
  </property>
  <property fmtid="{D5CDD505-2E9C-101B-9397-08002B2CF9AE}" pid="5" name="MediaServiceImageTags">
    <vt:lpwstr/>
  </property>
</Properties>
</file>